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20C2-9574-4A3B-BA1F-E2958CC328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2590-7A90-45A6-94A7-CFF5F40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3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20C2-9574-4A3B-BA1F-E2958CC328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2590-7A90-45A6-94A7-CFF5F40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20C2-9574-4A3B-BA1F-E2958CC328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2590-7A90-45A6-94A7-CFF5F40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5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20C2-9574-4A3B-BA1F-E2958CC328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2590-7A90-45A6-94A7-CFF5F40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20C2-9574-4A3B-BA1F-E2958CC328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2590-7A90-45A6-94A7-CFF5F40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4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20C2-9574-4A3B-BA1F-E2958CC328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2590-7A90-45A6-94A7-CFF5F40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20C2-9574-4A3B-BA1F-E2958CC328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2590-7A90-45A6-94A7-CFF5F40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8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20C2-9574-4A3B-BA1F-E2958CC328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2590-7A90-45A6-94A7-CFF5F40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2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20C2-9574-4A3B-BA1F-E2958CC328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2590-7A90-45A6-94A7-CFF5F40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4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20C2-9574-4A3B-BA1F-E2958CC328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2590-7A90-45A6-94A7-CFF5F40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7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20C2-9574-4A3B-BA1F-E2958CC328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2590-7A90-45A6-94A7-CFF5F40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1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20C2-9574-4A3B-BA1F-E2958CC3282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72590-7A90-45A6-94A7-CFF5F4079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1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95" y="368559"/>
            <a:ext cx="11616612" cy="149289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+mn-lt"/>
              </a:rPr>
              <a:t>Automated Pre and Post Migration Steps for custom commands</a:t>
            </a:r>
            <a:endParaRPr lang="en-US" sz="4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1" y="3406370"/>
            <a:ext cx="10589510" cy="30835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9147" y="2495939"/>
            <a:ext cx="10333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Combined Pre and Post Migration Steps maintenance windows</a:t>
            </a:r>
          </a:p>
          <a:p>
            <a:r>
              <a:rPr lang="en-US" dirty="0" smtClean="0"/>
              <a:t>-   “Auto” checkbox for custom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54" y="197174"/>
            <a:ext cx="11716139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+mn-lt"/>
              </a:rPr>
              <a:t>Automated Pre and Post Migration Steps for custom commands  (continue)</a:t>
            </a:r>
            <a:br>
              <a:rPr lang="en-US" dirty="0" smtClean="0">
                <a:latin typeface="+mn-lt"/>
              </a:rPr>
            </a:b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0151" y="1853617"/>
            <a:ext cx="728670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105" y="2192694"/>
            <a:ext cx="32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Redesigned </a:t>
            </a:r>
            <a:r>
              <a:rPr lang="en-US" dirty="0" smtClean="0">
                <a:solidFill>
                  <a:schemeClr val="tx2"/>
                </a:solidFill>
              </a:rPr>
              <a:t>Command </a:t>
            </a:r>
            <a:r>
              <a:rPr lang="en-US" dirty="0">
                <a:solidFill>
                  <a:schemeClr val="tx2"/>
                </a:solidFill>
              </a:rPr>
              <a:t>editor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5653" cy="9691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+mn-lt"/>
              </a:rPr>
              <a:t>Automated Pre and Post Migration Steps for custom commands  (continue)</a:t>
            </a:r>
            <a:br>
              <a:rPr lang="en-US" dirty="0" smtClean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84714" cy="1356114"/>
          </a:xfrm>
        </p:spPr>
        <p:txBody>
          <a:bodyPr/>
          <a:lstStyle/>
          <a:p>
            <a:r>
              <a:rPr lang="en-US" dirty="0" smtClean="0"/>
              <a:t>Select Pre and Post migration steps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494" y="1825625"/>
            <a:ext cx="7878678" cy="448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563" y="365125"/>
            <a:ext cx="1164927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+mn-lt"/>
              </a:rPr>
              <a:t>Automated Pre and Post Migration Steps for custom commands  (continue)</a:t>
            </a:r>
            <a:br>
              <a:rPr lang="en-US" dirty="0" smtClean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43335" cy="3273555"/>
          </a:xfrm>
        </p:spPr>
        <p:txBody>
          <a:bodyPr/>
          <a:lstStyle/>
          <a:p>
            <a:r>
              <a:rPr lang="en-US" dirty="0" smtClean="0"/>
              <a:t>View and Execute Pre and Post migration steps from Migration Details Window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267" y="1934503"/>
            <a:ext cx="7530711" cy="401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6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861" y="365125"/>
            <a:ext cx="11439331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Automated Pre and Post Migration Steps for custom commands  (continue)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02" y="1763692"/>
            <a:ext cx="3775788" cy="2177208"/>
          </a:xfrm>
        </p:spPr>
        <p:txBody>
          <a:bodyPr/>
          <a:lstStyle/>
          <a:p>
            <a:r>
              <a:rPr lang="en-US" dirty="0" smtClean="0"/>
              <a:t>Migration Step History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830" y="1745032"/>
            <a:ext cx="7592377" cy="451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6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Automated Pre and Post Migration Steps for custom commands</vt:lpstr>
      <vt:lpstr> Automated Pre and Post Migration Steps for custom commands  (continue) </vt:lpstr>
      <vt:lpstr> Automated Pre and Post Migration Steps for custom commands  (continue) </vt:lpstr>
      <vt:lpstr> Automated Pre and Post Migration Steps for custom commands  (continue) </vt:lpstr>
      <vt:lpstr>Automated Pre and Post Migration Steps for custom commands  (continue)</vt:lpstr>
    </vt:vector>
  </TitlesOfParts>
  <Company>Quest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Pre and Post Migration Steps for custom commands</dc:title>
  <dc:creator>Giovanbattista Raiano (graiano)</dc:creator>
  <cp:lastModifiedBy>Giovanbattista Raiano (graiano)</cp:lastModifiedBy>
  <cp:revision>2</cp:revision>
  <dcterms:created xsi:type="dcterms:W3CDTF">2019-01-02T16:07:33Z</dcterms:created>
  <dcterms:modified xsi:type="dcterms:W3CDTF">2019-01-02T16:15:19Z</dcterms:modified>
</cp:coreProperties>
</file>