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FCDBF-7252-1A27-FE45-60A2245FE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60A429-2CFF-53FB-BF7F-8CCF4088C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40E77-A256-02D2-0333-FA31514E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033F-12E1-4C4A-860A-2570B1A703C0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0DB6E-CFFE-EA76-5E4C-DB59DABE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28071-77A0-33B9-D26E-2EF396DB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CDE-9ECB-44FB-ACB8-07DB5D781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73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089EC-533E-DD0E-1076-BD9D29E0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7D6B8-CBA1-AA37-CCAC-60D7AFC3C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2AA93-A04D-251C-F99F-F8079908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033F-12E1-4C4A-860A-2570B1A703C0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75EAA-957B-1AE8-843F-50C4634A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57BBD-CD74-3825-112B-4C7B6CCA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CDE-9ECB-44FB-ACB8-07DB5D781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8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14A633-03E3-2936-AD1B-4954930A2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EB1774-E2B9-E96D-207D-0FDBE90C7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1B8BB-DF46-53A4-DE46-95C5161B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033F-12E1-4C4A-860A-2570B1A703C0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E9AA2-E204-42BB-4DE2-19303CFC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936B66-4C65-DC3D-1146-D19EB835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CDE-9ECB-44FB-ACB8-07DB5D781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09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72716-279B-650A-CA99-804DFD36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0AB94-F12A-60C8-B220-D7601EB20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9DDC7-B68C-5C2C-A143-171DDC5B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033F-12E1-4C4A-860A-2570B1A703C0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BDA86-3A25-8700-BE18-7ACDB090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744D2-7017-2309-FBC5-1078B8EC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CDE-9ECB-44FB-ACB8-07DB5D781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60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49A7D-500E-25FB-A1C6-01006AEF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0B4B35-F720-90F9-80E2-D2E391D9C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08E50-CBC2-D631-BFB1-3B06F0C2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033F-12E1-4C4A-860A-2570B1A703C0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3B0C0-B4BC-4BAF-C2CB-3F198F25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5D05A-B5DB-B56A-3FA9-8426CDED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CDE-9ECB-44FB-ACB8-07DB5D781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44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9FC2A-7661-A5F4-931C-8A696533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0473B-A8D2-F7AB-9ED6-895012B0E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19C0CC-25D6-C1A8-400D-BA4F0407E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B46844-9E06-355B-AD92-B29308F2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033F-12E1-4C4A-860A-2570B1A703C0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502334-19D1-8146-E77C-EF8BA10B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AEE62F-3BEB-E48D-7747-B49EC109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CDE-9ECB-44FB-ACB8-07DB5D781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17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A31D8-C122-EED1-76F0-D483283C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C1E954-7797-E0E2-F64D-B51118F5F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6BE7BA-D28E-6F14-FDCF-EA19033D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877AE0-3149-6EE2-C244-BE425696D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01126A-9BF1-A31D-B4EB-A6147D319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38E5B0-AB68-E252-B2D9-B64F397D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033F-12E1-4C4A-860A-2570B1A703C0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522468-4700-DA4D-F16A-C8B3C108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8C7602-8B43-F621-B956-BFCED829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CDE-9ECB-44FB-ACB8-07DB5D781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6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BE428-DBFE-8BE1-329C-DCFC1A78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8E9406-0AEE-240D-E935-F3AF084D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033F-12E1-4C4A-860A-2570B1A703C0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00F9B9-0DC2-2168-26F0-B902A623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7DFE35-CA7A-6E6D-DEA6-F2399A80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CDE-9ECB-44FB-ACB8-07DB5D781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6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E45258-B694-9E14-9668-700DB6B0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033F-12E1-4C4A-860A-2570B1A703C0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01B511-21B2-B326-BFEA-43348A92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7D6741-6AB8-97AD-3C68-4EBD1E98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CDE-9ECB-44FB-ACB8-07DB5D781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3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EBDEC-F1B3-8ED6-2E06-EAA81571A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3B74B-AC38-061F-0514-24131715B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25EAD5-A6C3-1A3C-2B4D-C6358CEDA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4AE587-0866-D973-B035-3D4CB698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033F-12E1-4C4A-860A-2570B1A703C0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99409-6BD9-05BD-CB19-683485F2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0D7816-B514-4BD6-F987-2EEB64F1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CDE-9ECB-44FB-ACB8-07DB5D781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71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2A7BF-9E01-BD80-6886-2D34A853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805697-F74B-567C-1A63-E197459FC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E8A589-7147-83CD-444C-95202DC24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5A9390-7F95-8102-7635-AAD2CA83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033F-12E1-4C4A-860A-2570B1A703C0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EBB26E-3D42-5898-3518-C13160F3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A570A-1620-E6DD-27C5-31DF2D50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CDE-9ECB-44FB-ACB8-07DB5D781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7E2A85-0BDF-43B4-CE25-21BBCA07C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F0099E-D877-444D-ED02-F2DA26F11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D34E8-0E05-12C5-F4F8-F3250CD97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7033F-12E1-4C4A-860A-2570B1A703C0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5BDD7-CB9E-80DE-CEB6-EDED26CAE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424F2-4D68-B497-64FC-BB418755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1CCDE-9ECB-44FB-ACB8-07DB5D781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5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image" Target="../media/image1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929DFA93-CB2A-AE14-554B-6F9C906D296D}"/>
              </a:ext>
            </a:extLst>
          </p:cNvPr>
          <p:cNvGrpSpPr/>
          <p:nvPr/>
        </p:nvGrpSpPr>
        <p:grpSpPr>
          <a:xfrm>
            <a:off x="718019" y="1807536"/>
            <a:ext cx="11473981" cy="2518988"/>
            <a:chOff x="718019" y="1807536"/>
            <a:chExt cx="11473981" cy="2518988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6533F5F-3740-AF39-F890-2699229A0A71}"/>
                </a:ext>
              </a:extLst>
            </p:cNvPr>
            <p:cNvSpPr/>
            <p:nvPr/>
          </p:nvSpPr>
          <p:spPr>
            <a:xfrm>
              <a:off x="718019" y="1807536"/>
              <a:ext cx="11473981" cy="25189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A4DD7C7-E453-8DEA-829F-4914D82DB5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r="6509" b="49932"/>
            <a:stretch/>
          </p:blipFill>
          <p:spPr>
            <a:xfrm>
              <a:off x="8619356" y="1951470"/>
              <a:ext cx="3436318" cy="211928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FF9210A-EDAB-9265-1AE8-F1539B7E2E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t="50113" r="6701" b="3291"/>
            <a:stretch/>
          </p:blipFill>
          <p:spPr>
            <a:xfrm>
              <a:off x="5097426" y="1956782"/>
              <a:ext cx="3675578" cy="2113975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066B68E-681F-1A98-D13E-62EA1730E0B9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827690" y="1991551"/>
              <a:ext cx="102679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Oleic acid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25DF280-5C45-93E4-A737-5440150A2D02}"/>
                </a:ext>
              </a:extLst>
            </p:cNvPr>
            <p:cNvCxnSpPr>
              <a:stCxn id="33" idx="3"/>
            </p:cNvCxnSpPr>
            <p:nvPr>
              <p:custDataLst>
                <p:tags r:id="rId2"/>
              </p:custDataLst>
            </p:nvPr>
          </p:nvCxnSpPr>
          <p:spPr>
            <a:xfrm>
              <a:off x="2458450" y="3762147"/>
              <a:ext cx="1306195" cy="5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DB10557-31EA-211D-E100-4963469C93B6}"/>
                </a:ext>
              </a:extLst>
            </p:cNvPr>
            <p:cNvCxnSpPr/>
            <p:nvPr>
              <p:custDataLst>
                <p:tags r:id="rId3"/>
              </p:custDataLst>
            </p:nvPr>
          </p:nvCxnSpPr>
          <p:spPr>
            <a:xfrm flipV="1">
              <a:off x="808720" y="3759607"/>
              <a:ext cx="577850" cy="95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D94E60F-C9DE-91D0-E156-6929E72ACED2}"/>
                </a:ext>
              </a:extLst>
            </p:cNvPr>
            <p:cNvCxnSpPr>
              <a:cxnSpLocks/>
            </p:cNvCxnSpPr>
            <p:nvPr>
              <p:custDataLst>
                <p:tags r:id="rId4"/>
              </p:custDataLst>
            </p:nvPr>
          </p:nvCxnSpPr>
          <p:spPr>
            <a:xfrm>
              <a:off x="1954815" y="2924366"/>
              <a:ext cx="3810" cy="382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68A9960-6807-E1EB-54C8-D55ABE79FB6C}"/>
                </a:ext>
              </a:extLst>
            </p:cNvPr>
            <p:cNvCxnSpPr/>
            <p:nvPr>
              <p:custDataLst>
                <p:tags r:id="rId5"/>
              </p:custDataLst>
            </p:nvPr>
          </p:nvCxnSpPr>
          <p:spPr>
            <a:xfrm>
              <a:off x="1959260" y="2934526"/>
              <a:ext cx="2317750" cy="152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BDAD7BC-E8A7-8A64-3624-F9E4149B589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3764645" y="3611017"/>
              <a:ext cx="789305" cy="337185"/>
            </a:xfrm>
            <a:prstGeom prst="rect">
              <a:avLst/>
            </a:prstGeom>
            <a:solidFill>
              <a:schemeClr val="bg2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fadO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B40423EE-C77E-F0D1-F776-DCD74F524BAA}"/>
                </a:ext>
              </a:extLst>
            </p:cNvPr>
            <p:cNvCxnSpPr>
              <a:stCxn id="31" idx="3"/>
            </p:cNvCxnSpPr>
            <p:nvPr>
              <p:custDataLst>
                <p:tags r:id="rId7"/>
              </p:custDataLst>
            </p:nvPr>
          </p:nvCxnSpPr>
          <p:spPr>
            <a:xfrm flipV="1">
              <a:off x="4553950" y="3777387"/>
              <a:ext cx="683895" cy="25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左箭头 36">
              <a:extLst>
                <a:ext uri="{FF2B5EF4-FFF2-40B4-BE49-F238E27FC236}">
                  <a16:creationId xmlns:a16="http://schemas.microsoft.com/office/drawing/2014/main" id="{D7FFD80E-8E8B-DBE8-3E59-B494331A13D3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387205" y="3452902"/>
              <a:ext cx="1071245" cy="617855"/>
            </a:xfrm>
            <a:prstGeom prst="lef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fadR</a:t>
              </a:r>
            </a:p>
          </p:txBody>
        </p:sp>
        <p:sp>
          <p:nvSpPr>
            <p:cNvPr id="34" name="右箭头 38">
              <a:extLst>
                <a:ext uri="{FF2B5EF4-FFF2-40B4-BE49-F238E27FC236}">
                  <a16:creationId xmlns:a16="http://schemas.microsoft.com/office/drawing/2014/main" id="{835E8947-5AC5-2D33-E498-CA49B41573D3}"/>
                </a:ext>
              </a:extLst>
            </p:cNvPr>
            <p:cNvSpPr/>
            <p:nvPr/>
          </p:nvSpPr>
          <p:spPr>
            <a:xfrm>
              <a:off x="1854485" y="1898841"/>
              <a:ext cx="900430" cy="492760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fadD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C5CCB24-BF9A-F3C3-39F9-A213E617F345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814605" y="1991551"/>
              <a:ext cx="123253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Oleoyl-coa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77E787CF-C3D7-AB1B-4A03-6B2DDDCE546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4276375" y="2944686"/>
              <a:ext cx="635" cy="2974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F6252590-0E5B-A05C-06A4-1B04F877EAEB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>
              <a:off x="4165885" y="3242185"/>
              <a:ext cx="2209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8A52CA7-2E6E-62B8-6858-5E093640D307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 flipH="1">
              <a:off x="2877550" y="3430042"/>
              <a:ext cx="3175" cy="3498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361053DB-0031-89E1-86FB-84FB06ACAF73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 flipH="1" flipV="1">
              <a:off x="2176510" y="3435122"/>
              <a:ext cx="703580" cy="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EABC1EC4-5D90-177E-088D-CE524597D9F9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 flipH="1">
              <a:off x="3543665" y="3417342"/>
              <a:ext cx="3175" cy="3498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F9152E33-73B3-EAA7-6682-38F102B958AE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 flipV="1">
              <a:off x="3553825" y="3414802"/>
              <a:ext cx="709295" cy="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C9695F7-5397-6C61-A13D-5582B8590D67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458450" y="3948202"/>
              <a:ext cx="70104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P</a:t>
              </a:r>
              <a:r>
                <a:rPr kumimoji="0" lang="en-US" altLang="zh-CN" sz="14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fadR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A2C90F8-EA32-2356-4BEE-C39A04AA5BFB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226165" y="3959632"/>
              <a:ext cx="70104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P</a:t>
              </a:r>
              <a:r>
                <a:rPr kumimoji="0" lang="en-US" altLang="zh-CN" sz="14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fadB</a:t>
              </a: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FF6BC5B1-4BEC-62C3-593B-99A6153C7B51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>
              <a:off x="3228625" y="2298256"/>
              <a:ext cx="8255" cy="4552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36C8D722-6209-FC20-30FA-55F2ADB6156B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3118135" y="2776411"/>
              <a:ext cx="234315" cy="2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4681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Ziyang Xu</dc:creator>
  <cp:lastModifiedBy>Ziyang Xu</cp:lastModifiedBy>
  <cp:revision>7</cp:revision>
  <dcterms:created xsi:type="dcterms:W3CDTF">2023-10-10T14:50:10Z</dcterms:created>
  <dcterms:modified xsi:type="dcterms:W3CDTF">2023-10-10T15:06:59Z</dcterms:modified>
</cp:coreProperties>
</file>