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6" r:id="rId7"/>
    <p:sldId id="274" r:id="rId8"/>
    <p:sldId id="271" r:id="rId9"/>
    <p:sldId id="270" r:id="rId10"/>
    <p:sldId id="272" r:id="rId11"/>
    <p:sldId id="273" r:id="rId12"/>
    <p:sldId id="268" r:id="rId13"/>
    <p:sldId id="262" r:id="rId14"/>
    <p:sldId id="276" r:id="rId15"/>
    <p:sldId id="277" r:id="rId16"/>
    <p:sldId id="278" r:id="rId17"/>
    <p:sldId id="27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20" autoAdjust="0"/>
  </p:normalViewPr>
  <p:slideViewPr>
    <p:cSldViewPr snapToGrid="0" showGuides="1">
      <p:cViewPr varScale="1">
        <p:scale>
          <a:sx n="100" d="100"/>
          <a:sy n="100" d="100"/>
        </p:scale>
        <p:origin x="9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Responsibility Principle hardest to adhere to in the application’s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made a connection between storing information for products, users, and orders and so thought it was a good candidate for a common interface.</a:t>
            </a:r>
          </a:p>
          <a:p>
            <a:endParaRPr lang="en-US" dirty="0"/>
          </a:p>
          <a:p>
            <a:r>
              <a:rPr lang="en-US" dirty="0"/>
              <a:t>The Catalogue is designed such that items could be added directly with code after instantiation.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Following best practices, the plaintext password is never stored. Only a hashed password is stored.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UserDatabase</a:t>
            </a:r>
            <a:r>
              <a:rPr lang="en-US" dirty="0"/>
              <a:t> class – implementing the Catalogue Interface – maintains records of all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Final Project</a:t>
            </a:r>
            <a:br>
              <a:rPr lang="en-US" dirty="0"/>
            </a:br>
            <a:r>
              <a:rPr lang="en-US" dirty="0"/>
              <a:t>Shopping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Berthouex</a:t>
            </a:r>
          </a:p>
          <a:p>
            <a:r>
              <a:rPr lang="en-US" dirty="0"/>
              <a:t>SE450 Object-Oriented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923636" cy="43259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AbstractItem</a:t>
            </a:r>
            <a:r>
              <a:rPr lang="en-US" dirty="0"/>
              <a:t> class is super-class for all items.</a:t>
            </a:r>
          </a:p>
          <a:p>
            <a:pPr marL="0" indent="0">
              <a:buNone/>
            </a:pPr>
            <a:r>
              <a:rPr lang="en-US" dirty="0" err="1"/>
              <a:t>SuperFactory</a:t>
            </a:r>
            <a:r>
              <a:rPr lang="en-US" dirty="0"/>
              <a:t> uses sub-factories to generate items. It is not an abstract class or interface.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8D51C67-D58A-99F8-2861-7E62E5A3E4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4028" y="1509624"/>
            <a:ext cx="6921486" cy="4804912"/>
          </a:xfr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Catalogue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923636" cy="4325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operations required to maintain a User database, Order database, and Product Catalogue were similar. So an interface served all three.</a:t>
            </a:r>
          </a:p>
          <a:p>
            <a:pPr marL="0" indent="0">
              <a:buNone/>
            </a:pPr>
            <a:r>
              <a:rPr lang="en-US" dirty="0"/>
              <a:t>Each is implemented as a singleton.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3C28A3-71E5-D94F-CDF8-8BE2E95218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574" y="1476745"/>
            <a:ext cx="6922008" cy="4000419"/>
          </a:xfrm>
        </p:spPr>
      </p:pic>
    </p:spTree>
    <p:extLst>
      <p:ext uri="{BB962C8B-B14F-4D97-AF65-F5344CB8AC3E}">
        <p14:creationId xmlns:p14="http://schemas.microsoft.com/office/powerpoint/2010/main" val="14381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User, Order, Shopping Cart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923636" cy="4325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User class implements a </a:t>
            </a:r>
            <a:r>
              <a:rPr lang="en-US" dirty="0" err="1"/>
              <a:t>UserInterface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It keeps a list of Order numbers of orders that are associated with that user.</a:t>
            </a:r>
          </a:p>
          <a:p>
            <a:pPr marL="0" indent="0">
              <a:buNone/>
            </a:pPr>
            <a:r>
              <a:rPr lang="en-US" dirty="0"/>
              <a:t>Orders are not generated until a User checks out their purchase.</a:t>
            </a:r>
          </a:p>
          <a:p>
            <a:pPr marL="0" indent="0">
              <a:buNone/>
            </a:pPr>
            <a:r>
              <a:rPr lang="en-US" dirty="0"/>
              <a:t>A Shopping Cart is generated with a User. Only one instance may exist at any one time.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5E9D17-7ED3-B296-DD8C-8EEC638D5C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8736" y="1509624"/>
            <a:ext cx="5262061" cy="4937760"/>
          </a:xfrm>
        </p:spPr>
      </p:pic>
    </p:spTree>
    <p:extLst>
      <p:ext uri="{BB962C8B-B14F-4D97-AF65-F5344CB8AC3E}">
        <p14:creationId xmlns:p14="http://schemas.microsoft.com/office/powerpoint/2010/main" val="42453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Payment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514588" cy="4325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When a user clicks one of the buttons in the GUI, the application calls the </a:t>
            </a:r>
            <a:r>
              <a:rPr lang="en-US" sz="1600" dirty="0" err="1"/>
              <a:t>AccountHandler</a:t>
            </a:r>
            <a:r>
              <a:rPr lang="en-US" sz="1600" dirty="0"/>
              <a:t> class.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 err="1"/>
              <a:t>AccountHandler</a:t>
            </a:r>
            <a:r>
              <a:rPr lang="en-US" sz="1600" dirty="0"/>
              <a:t> class handles validating a User’s credentials and creating a new user.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 err="1"/>
              <a:t>PaymentProcessor</a:t>
            </a:r>
            <a:r>
              <a:rPr lang="en-US" sz="1600" dirty="0"/>
              <a:t> validates the User’s credit card information and then the </a:t>
            </a:r>
            <a:r>
              <a:rPr lang="en-US" sz="1600" dirty="0" err="1"/>
              <a:t>OrderProcessor</a:t>
            </a:r>
            <a:r>
              <a:rPr lang="en-US" sz="1600" dirty="0"/>
              <a:t> generates the order.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8F0170A-8104-6F1C-16E6-F20B81EB9F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1377" y="1509624"/>
            <a:ext cx="7204206" cy="3528720"/>
          </a:xfrm>
        </p:spPr>
      </p:pic>
    </p:spTree>
    <p:extLst>
      <p:ext uri="{BB962C8B-B14F-4D97-AF65-F5344CB8AC3E}">
        <p14:creationId xmlns:p14="http://schemas.microsoft.com/office/powerpoint/2010/main" val="13674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LogWriter</a:t>
            </a:r>
            <a:r>
              <a:rPr lang="en-US" dirty="0"/>
              <a:t>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923636" cy="4325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LogWriter</a:t>
            </a:r>
            <a:r>
              <a:rPr lang="en-US" dirty="0"/>
              <a:t> logs events to a log file.</a:t>
            </a:r>
          </a:p>
          <a:p>
            <a:pPr marL="0" indent="0">
              <a:buNone/>
            </a:pPr>
            <a:r>
              <a:rPr lang="en-US" dirty="0"/>
              <a:t>Subsequent instances of the application will use the same log file.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D6B984-0C92-0F71-8B02-8E22C42771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923" y="1509624"/>
            <a:ext cx="6623660" cy="3450303"/>
          </a:xfrm>
        </p:spPr>
      </p:pic>
    </p:spTree>
    <p:extLst>
      <p:ext uri="{BB962C8B-B14F-4D97-AF65-F5344CB8AC3E}">
        <p14:creationId xmlns:p14="http://schemas.microsoft.com/office/powerpoint/2010/main" val="39169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8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: Major Components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Product Catalogue</a:t>
            </a:r>
          </a:p>
          <a:p>
            <a:r>
              <a:rPr lang="en-US" dirty="0"/>
              <a:t>Order Processing</a:t>
            </a:r>
          </a:p>
          <a:p>
            <a:r>
              <a:rPr lang="en-US" dirty="0"/>
              <a:t>Payment Processing</a:t>
            </a:r>
          </a:p>
          <a:p>
            <a:r>
              <a:rPr lang="en-US" dirty="0"/>
              <a:t>Event Logging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simple GUI allows the user to interact with the application.</a:t>
            </a:r>
          </a:p>
          <a:p>
            <a:r>
              <a:rPr lang="en-US" dirty="0"/>
              <a:t>A user can log in to an existing account, create a new account, or check out a purchase.</a:t>
            </a:r>
          </a:p>
          <a:p>
            <a:r>
              <a:rPr lang="en-US" dirty="0"/>
              <a:t>Once logged in, a user can add items to their cart and then check out.</a:t>
            </a:r>
          </a:p>
          <a:p>
            <a:r>
              <a:rPr lang="en-US" dirty="0"/>
              <a:t>Checking out brings up a new window to enter credit card information.</a:t>
            </a:r>
          </a:p>
          <a:p>
            <a:r>
              <a:rPr lang="en-US" dirty="0"/>
              <a:t>If the credit card passes validation checks, the user receives confirmation of their order.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FAB620E-4672-AED5-D7D3-AEB83910373C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1600199"/>
            <a:ext cx="6507870" cy="3799937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LogWriter</a:t>
            </a:r>
            <a:r>
              <a:rPr lang="en-US" dirty="0"/>
              <a:t> class records user actions, various methods called by class files, and errors the application encounters.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implemented as a singleton.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instantiated in a static block before anything else.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modeled after the Logger in the </a:t>
            </a:r>
            <a:r>
              <a:rPr lang="en-US" dirty="0" err="1"/>
              <a:t>java.util.logging</a:t>
            </a:r>
            <a:r>
              <a:rPr lang="en-US" dirty="0"/>
              <a:t> package.</a:t>
            </a:r>
          </a:p>
          <a:p>
            <a:pPr marL="0" indent="0">
              <a:buNone/>
            </a:pPr>
            <a:r>
              <a:rPr lang="en-US" dirty="0"/>
              <a:t>The log is stored in a file in the project root directory. This log is not overwritten and subsequent instances of the application will append their logs to the existing log file.</a:t>
            </a:r>
          </a:p>
        </p:txBody>
      </p:sp>
    </p:spTree>
    <p:extLst>
      <p:ext uri="{BB962C8B-B14F-4D97-AF65-F5344CB8AC3E}">
        <p14:creationId xmlns:p14="http://schemas.microsoft.com/office/powerpoint/2010/main" val="36561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Catalogue</a:t>
            </a:r>
            <a:r>
              <a:rPr lang="en-US" dirty="0"/>
              <a:t> is implemented as a singleton pattern.</a:t>
            </a:r>
          </a:p>
          <a:p>
            <a:pPr marL="0" indent="0">
              <a:buNone/>
            </a:pPr>
            <a:r>
              <a:rPr lang="en-US" dirty="0"/>
              <a:t>It is instantiated at the start of the application’s runtime.</a:t>
            </a:r>
          </a:p>
          <a:p>
            <a:pPr marL="0" indent="0">
              <a:buNone/>
            </a:pPr>
            <a:r>
              <a:rPr lang="en-US" dirty="0"/>
              <a:t>Populates the catalogue with a selection of items read from a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user enters a username and password into the corresponding fields in the GUI, the application checks these against a “database” of existing users.</a:t>
            </a:r>
          </a:p>
          <a:p>
            <a:pPr marL="0" indent="0">
              <a:buNone/>
            </a:pPr>
            <a:r>
              <a:rPr lang="en-US" dirty="0"/>
              <a:t>If the username and password match, the user is allowed to log in. A successful login displays the message “Welcome &lt;USERNAME&gt;!” on the GUI.</a:t>
            </a:r>
          </a:p>
          <a:p>
            <a:pPr marL="0" indent="0">
              <a:buNone/>
            </a:pPr>
            <a:r>
              <a:rPr lang="en-US" dirty="0"/>
              <a:t>If there is no match, nothing happens.</a:t>
            </a:r>
          </a:p>
          <a:p>
            <a:pPr marL="0" indent="0">
              <a:buNone/>
            </a:pPr>
            <a:r>
              <a:rPr lang="en-US" dirty="0"/>
              <a:t>If a user creates a new account, the password is associated with their chosen username.</a:t>
            </a:r>
          </a:p>
        </p:txBody>
      </p:sp>
    </p:spTree>
    <p:extLst>
      <p:ext uri="{BB962C8B-B14F-4D97-AF65-F5344CB8AC3E}">
        <p14:creationId xmlns:p14="http://schemas.microsoft.com/office/powerpoint/2010/main" val="37136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PaymentProcessor</a:t>
            </a:r>
            <a:r>
              <a:rPr lang="en-US" i="1" dirty="0"/>
              <a:t> </a:t>
            </a:r>
            <a:r>
              <a:rPr lang="en-US" dirty="0"/>
              <a:t>class simulates credit card validation.</a:t>
            </a:r>
          </a:p>
          <a:p>
            <a:pPr marL="0" indent="0">
              <a:buNone/>
            </a:pPr>
            <a:r>
              <a:rPr lang="en-US" dirty="0"/>
              <a:t>Simple checks ensure that the credit card number, expiration date, and security code are of an acceptable length (this is only a simulation and is not intended to accurately represent credit card validation).</a:t>
            </a:r>
          </a:p>
          <a:p>
            <a:pPr marL="0" indent="0">
              <a:buNone/>
            </a:pPr>
            <a:r>
              <a:rPr lang="en-US" dirty="0"/>
              <a:t>After a credit card passes validation checks, the application proceeds to Order Processing.</a:t>
            </a:r>
          </a:p>
          <a:p>
            <a:pPr marL="0" indent="0">
              <a:buNone/>
            </a:pPr>
            <a:r>
              <a:rPr lang="en-US" dirty="0"/>
              <a:t>It is possible for a credit card to fail validation checks, at which point the order is cancelled.</a:t>
            </a:r>
          </a:p>
        </p:txBody>
      </p:sp>
    </p:spTree>
    <p:extLst>
      <p:ext uri="{BB962C8B-B14F-4D97-AF65-F5344CB8AC3E}">
        <p14:creationId xmlns:p14="http://schemas.microsoft.com/office/powerpoint/2010/main" val="14971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 err="1"/>
              <a:t>OrderProcessor</a:t>
            </a:r>
            <a:r>
              <a:rPr lang="en-US" dirty="0"/>
              <a:t> class handles the creation of new orders. </a:t>
            </a:r>
          </a:p>
          <a:p>
            <a:pPr marL="0" indent="0">
              <a:buNone/>
            </a:pPr>
            <a:r>
              <a:rPr lang="en-US" dirty="0"/>
              <a:t>A new order is only truly created after a user’s credit card has passed validation.</a:t>
            </a:r>
          </a:p>
          <a:p>
            <a:pPr marL="0" indent="0">
              <a:buNone/>
            </a:pPr>
            <a:r>
              <a:rPr lang="en-US" dirty="0"/>
              <a:t>The new order is added to the Order Database and the user receives a confirmation message and order number.</a:t>
            </a:r>
          </a:p>
        </p:txBody>
      </p:sp>
    </p:spTree>
    <p:extLst>
      <p:ext uri="{BB962C8B-B14F-4D97-AF65-F5344CB8AC3E}">
        <p14:creationId xmlns:p14="http://schemas.microsoft.com/office/powerpoint/2010/main" val="293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</TotalTime>
  <Words>744</Words>
  <Application>Microsoft Office PowerPoint</Application>
  <PresentationFormat>Widescreen</PresentationFormat>
  <Paragraphs>72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Euphemia</vt:lpstr>
      <vt:lpstr>Plantagenet Cherokee</vt:lpstr>
      <vt:lpstr>Wingdings</vt:lpstr>
      <vt:lpstr>Academic Literature 16x9</vt:lpstr>
      <vt:lpstr>Final Project Shopping system</vt:lpstr>
      <vt:lpstr>Project Overview : Major Components</vt:lpstr>
      <vt:lpstr>GUI</vt:lpstr>
      <vt:lpstr>Event Logging</vt:lpstr>
      <vt:lpstr>Product Catalogue</vt:lpstr>
      <vt:lpstr>User Authentication</vt:lpstr>
      <vt:lpstr>Payment Processing</vt:lpstr>
      <vt:lpstr>Order Processing</vt:lpstr>
      <vt:lpstr>Design Decisions</vt:lpstr>
      <vt:lpstr>Item Implementation</vt:lpstr>
      <vt:lpstr>Catalogue Implementation</vt:lpstr>
      <vt:lpstr>User, Order, Shopping Cart</vt:lpstr>
      <vt:lpstr>Authentication and Payment Processing</vt:lpstr>
      <vt:lpstr>LogWriter Implementation</vt:lpstr>
      <vt:lpstr>Application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Shopping system</dc:title>
  <dc:creator>William Berthouex</dc:creator>
  <cp:lastModifiedBy>William Berthouex</cp:lastModifiedBy>
  <cp:revision>53</cp:revision>
  <dcterms:created xsi:type="dcterms:W3CDTF">2023-10-30T00:13:44Z</dcterms:created>
  <dcterms:modified xsi:type="dcterms:W3CDTF">2023-11-19T16:16:44Z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