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7" r:id="rId7"/>
    <p:sldId id="266" r:id="rId8"/>
    <p:sldId id="274" r:id="rId9"/>
    <p:sldId id="270" r:id="rId10"/>
    <p:sldId id="271" r:id="rId11"/>
    <p:sldId id="272" r:id="rId12"/>
    <p:sldId id="273" r:id="rId13"/>
    <p:sldId id="268" r:id="rId14"/>
    <p:sldId id="262" r:id="rId15"/>
    <p:sldId id="263" r:id="rId16"/>
    <p:sldId id="264" r:id="rId17"/>
    <p:sldId id="26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8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eControlled/SE450_Final_Projec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Shopping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/>
              <a:t>SE450 Object-Oriented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Berthouex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github.com/StateControlled/SE450_Final_Project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93" y="1600200"/>
            <a:ext cx="9496213" cy="4572000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 : Major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Payment Processing</a:t>
            </a:r>
          </a:p>
          <a:p>
            <a:r>
              <a:rPr lang="en-US" dirty="0"/>
              <a:t>Event Logging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GUI allows the user to interact with the application.</a:t>
            </a:r>
          </a:p>
          <a:p>
            <a:r>
              <a:rPr lang="en-US" dirty="0"/>
              <a:t>A user can log in to an existing account, create a new account, or check out a purchase.</a:t>
            </a:r>
          </a:p>
          <a:p>
            <a:r>
              <a:rPr lang="en-US" dirty="0"/>
              <a:t>Once logged in, a user can add items to their cart and then check out.</a:t>
            </a:r>
          </a:p>
          <a:p>
            <a:r>
              <a:rPr lang="en-US" dirty="0"/>
              <a:t>Checking out brings up a new window to enter credit card information.</a:t>
            </a:r>
          </a:p>
          <a:p>
            <a:r>
              <a:rPr lang="en-US" dirty="0"/>
              <a:t>If the credit card passes validation checks, the user receives confirmation of their order.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6FAB620E-4672-AED5-D7D3-AEB83910373C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1600199"/>
            <a:ext cx="6507870" cy="3799937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LogWriter</a:t>
            </a:r>
            <a:r>
              <a:rPr lang="en-US" dirty="0"/>
              <a:t> class records user actions, various methods called by class files, and errors the application encounters.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implemented as a singleton.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instantiated in a static block before anything else.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modeled after the Logger in the </a:t>
            </a:r>
            <a:r>
              <a:rPr lang="en-US" dirty="0" err="1"/>
              <a:t>java.util.logging</a:t>
            </a:r>
            <a:r>
              <a:rPr lang="en-US" dirty="0"/>
              <a:t> package.</a:t>
            </a:r>
          </a:p>
          <a:p>
            <a:pPr marL="0" indent="0">
              <a:buNone/>
            </a:pPr>
            <a:r>
              <a:rPr lang="en-US" dirty="0"/>
              <a:t>The log is stored in a file in the project root directory. This log is not overwritten and subsequent instances of the application will append their logs to the existing log file.</a:t>
            </a:r>
          </a:p>
        </p:txBody>
      </p:sp>
    </p:spTree>
    <p:extLst>
      <p:ext uri="{BB962C8B-B14F-4D97-AF65-F5344CB8AC3E}">
        <p14:creationId xmlns:p14="http://schemas.microsoft.com/office/powerpoint/2010/main" val="3656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enters a username and password into the corresponding fields in the GUI, the application checks these against a “database” of existing users.</a:t>
            </a:r>
          </a:p>
          <a:p>
            <a:pPr marL="0" indent="0">
              <a:buNone/>
            </a:pPr>
            <a:r>
              <a:rPr lang="en-US" dirty="0"/>
              <a:t>If the username and password match, the user is allowed to log in. A successful login displays the message “Welcome &lt;USERNAME&gt;!” on the GUI.</a:t>
            </a:r>
          </a:p>
          <a:p>
            <a:pPr marL="0" indent="0">
              <a:buNone/>
            </a:pPr>
            <a:r>
              <a:rPr lang="en-US" dirty="0"/>
              <a:t>If there is no match, nothing happens.</a:t>
            </a:r>
          </a:p>
          <a:p>
            <a:pPr marL="0" indent="0">
              <a:buNone/>
            </a:pPr>
            <a:r>
              <a:rPr lang="en-US" dirty="0"/>
              <a:t>If the user opts to create a new account, a new record is added to the user database.</a:t>
            </a:r>
          </a:p>
          <a:p>
            <a:pPr marL="0" indent="0">
              <a:buNone/>
            </a:pPr>
            <a:r>
              <a:rPr lang="en-US" dirty="0"/>
              <a:t>Following best practices, the plaintext password is never stored. Only a hashed password is stored.</a:t>
            </a:r>
          </a:p>
        </p:txBody>
      </p:sp>
    </p:spTree>
    <p:extLst>
      <p:ext uri="{BB962C8B-B14F-4D97-AF65-F5344CB8AC3E}">
        <p14:creationId xmlns:p14="http://schemas.microsoft.com/office/powerpoint/2010/main" val="37136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Catalogue</a:t>
            </a:r>
            <a:r>
              <a:rPr lang="en-US" dirty="0"/>
              <a:t> is implemented as a singleton pattern.</a:t>
            </a:r>
          </a:p>
          <a:p>
            <a:pPr marL="0" indent="0">
              <a:buNone/>
            </a:pPr>
            <a:r>
              <a:rPr lang="en-US" dirty="0"/>
              <a:t>It is instantiated at the start of the application’s runtime.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PaymentProcessor</a:t>
            </a:r>
            <a:r>
              <a:rPr lang="en-US" i="1" dirty="0"/>
              <a:t> </a:t>
            </a:r>
            <a:r>
              <a:rPr lang="en-US" dirty="0"/>
              <a:t>class simulates credit card validation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Simple checks ensure that the credit card number, expiration date, and security code are of an acceptable length (this is only a simulation and is not intended to accurately represent credit card validation).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a credit card passes validation checks, the application proceeds to Order Processing.</a:t>
            </a:r>
          </a:p>
          <a:p>
            <a:pPr marL="0" indent="0">
              <a:buNone/>
            </a:pPr>
            <a:r>
              <a:rPr lang="en-US" dirty="0" smtClean="0"/>
              <a:t>It is possible for a credit card to fail validation checks, at which point the order is cancelled.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order is only truly created after a user’s credit card has passed validation.</a:t>
            </a:r>
          </a:p>
          <a:p>
            <a:pPr marL="0" indent="0">
              <a:buNone/>
            </a:pPr>
            <a:r>
              <a:rPr lang="en-US" dirty="0" smtClean="0"/>
              <a:t>The new order is added to the Order Database and the user receives a confirmation message and order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505</Words>
  <Application>Microsoft Office PowerPoint</Application>
  <PresentationFormat>Widescreen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Final Project Shopping system</vt:lpstr>
      <vt:lpstr>General Flow</vt:lpstr>
      <vt:lpstr>Project Overview : Major Components</vt:lpstr>
      <vt:lpstr>GUI</vt:lpstr>
      <vt:lpstr>Event Logging</vt:lpstr>
      <vt:lpstr>User Authentication</vt:lpstr>
      <vt:lpstr>Product Catalogue</vt:lpstr>
      <vt:lpstr>Payment Processing</vt:lpstr>
      <vt:lpstr>Order Processing</vt:lpstr>
      <vt:lpstr>Design Decisions</vt:lpstr>
      <vt:lpstr>Add a Slide Title - 3</vt:lpstr>
      <vt:lpstr>Add a Slide Title - 4</vt:lpstr>
      <vt:lpstr>PowerPoint Presentation</vt:lpstr>
      <vt:lpstr>Add a Slide Title - 5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Shopping system</dc:title>
  <dc:creator>William Berthouex</dc:creator>
  <cp:lastModifiedBy>William Berthouex</cp:lastModifiedBy>
  <cp:revision>25</cp:revision>
  <dcterms:created xsi:type="dcterms:W3CDTF">2023-10-30T00:13:44Z</dcterms:created>
  <dcterms:modified xsi:type="dcterms:W3CDTF">2023-11-18T21:25:46Z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