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324" y="2344189"/>
            <a:ext cx="8689976" cy="1515685"/>
          </a:xfrm>
        </p:spPr>
        <p:txBody>
          <a:bodyPr/>
          <a:lstStyle/>
          <a:p>
            <a:r>
              <a:rPr lang="en-US" dirty="0" smtClean="0"/>
              <a:t>Presentation about currency application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014" y="5552902"/>
            <a:ext cx="3117475" cy="79802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Create by: </a:t>
            </a:r>
            <a:r>
              <a:rPr lang="en-US" dirty="0" err="1" smtClean="0"/>
              <a:t>Mukhin</a:t>
            </a:r>
            <a:r>
              <a:rPr lang="en-US" dirty="0" smtClean="0"/>
              <a:t> E.D.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Co-author: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Bukovsky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M.V.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8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048" y="0"/>
            <a:ext cx="7325177" cy="27348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430" y="2734887"/>
            <a:ext cx="6772414" cy="41231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9708" y="2460533"/>
            <a:ext cx="26185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Created with AngularJS, </a:t>
            </a:r>
            <a:r>
              <a:rPr lang="en-US" sz="2400" dirty="0" err="1" smtClean="0"/>
              <a:t>Jquery</a:t>
            </a:r>
            <a:r>
              <a:rPr lang="en-US" sz="2400" dirty="0" smtClean="0"/>
              <a:t>, </a:t>
            </a:r>
            <a:r>
              <a:rPr lang="en-US" sz="2400" dirty="0" err="1" smtClean="0"/>
              <a:t>MomentJs</a:t>
            </a:r>
            <a:r>
              <a:rPr lang="en-US" sz="2400" dirty="0" smtClean="0"/>
              <a:t>, </a:t>
            </a:r>
            <a:r>
              <a:rPr lang="en-US" sz="2400" dirty="0" err="1" smtClean="0"/>
              <a:t>Lodash</a:t>
            </a:r>
            <a:r>
              <a:rPr lang="en-US" sz="2400" dirty="0" smtClean="0"/>
              <a:t>, Bootstrap.</a:t>
            </a:r>
          </a:p>
          <a:p>
            <a:endParaRPr lang="en-US" dirty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326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90" y="573578"/>
            <a:ext cx="3537126" cy="54449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155" y="1704109"/>
            <a:ext cx="7325177" cy="273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5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8596"/>
            <a:ext cx="6080458" cy="40192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730" y="331520"/>
            <a:ext cx="2626822" cy="26436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2028" y="331520"/>
            <a:ext cx="2931674" cy="26436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182" y="3106065"/>
            <a:ext cx="3103691" cy="355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4137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28</TotalTime>
  <Words>27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Droplet</vt:lpstr>
      <vt:lpstr>Presentation about currency application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about currency application</dc:title>
  <dc:creator>Mukhin, Egor</dc:creator>
  <cp:lastModifiedBy>Mukhin, Egor</cp:lastModifiedBy>
  <cp:revision>4</cp:revision>
  <dcterms:created xsi:type="dcterms:W3CDTF">2020-02-05T08:11:44Z</dcterms:created>
  <dcterms:modified xsi:type="dcterms:W3CDTF">2020-02-05T11:13:07Z</dcterms:modified>
</cp:coreProperties>
</file>