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8"/>
  </p:notesMasterIdLst>
  <p:handoutMasterIdLst>
    <p:handoutMasterId r:id="rId9"/>
  </p:handoutMasterIdLst>
  <p:sldIdLst>
    <p:sldId id="1263" r:id="rId2"/>
    <p:sldId id="1264" r:id="rId3"/>
    <p:sldId id="1265" r:id="rId4"/>
    <p:sldId id="1267" r:id="rId5"/>
    <p:sldId id="1268" r:id="rId6"/>
    <p:sldId id="132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ustom ORM Framework" id="{2FEAB2CA-8135-4AEB-8D0E-3B2A5E189567}">
          <p14:sldIdLst>
            <p14:sldId id="1263"/>
            <p14:sldId id="1264"/>
            <p14:sldId id="1265"/>
            <p14:sldId id="1267"/>
            <p14:sldId id="1268"/>
            <p14:sldId id="1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810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7.6.2022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3E7E16E-9028-4BD1-9948-785CF4E7FE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7945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CF4CC53-6CC6-4674-8E30-FC7FF5F9A5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685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973F-0499-4C36-A660-2D38F7CE94C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Custom ORM Framework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77F51A-7167-42DC-9696-C9EAB7170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3217" y="1385091"/>
            <a:ext cx="3025565" cy="2663687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DF4760D4-81A6-4639-A4FB-2D86F114594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 and Features</a:t>
            </a:r>
          </a:p>
        </p:txBody>
      </p:sp>
    </p:spTree>
    <p:extLst>
      <p:ext uri="{BB962C8B-B14F-4D97-AF65-F5344CB8AC3E}">
        <p14:creationId xmlns:p14="http://schemas.microsoft.com/office/powerpoint/2010/main" val="224663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Designed after</a:t>
            </a:r>
            <a:r>
              <a:rPr lang="en-US" b="1" dirty="0">
                <a:solidFill>
                  <a:schemeClr val="bg1"/>
                </a:solidFill>
              </a:rPr>
              <a:t> Entity Framework Core</a:t>
            </a:r>
          </a:p>
          <a:p>
            <a:pPr>
              <a:buClr>
                <a:schemeClr val="tx1"/>
              </a:buClr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LINQ-based data queries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CRUD operations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Change tracking </a:t>
            </a:r>
            <a:r>
              <a:rPr lang="en-US" dirty="0"/>
              <a:t>of in-memory objects</a:t>
            </a:r>
          </a:p>
          <a:p>
            <a:pPr>
              <a:buClr>
                <a:schemeClr val="tx1"/>
              </a:buClr>
            </a:pPr>
            <a:r>
              <a:rPr lang="en-US" dirty="0"/>
              <a:t>Maps navigation properties</a:t>
            </a:r>
          </a:p>
          <a:p>
            <a:pPr>
              <a:buClr>
                <a:schemeClr val="tx1"/>
              </a:buClr>
            </a:pPr>
            <a:r>
              <a:rPr lang="en-US" dirty="0"/>
              <a:t>Maps collections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One-to-many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Many-to-many</a:t>
            </a:r>
            <a:r>
              <a:rPr lang="en-US" dirty="0"/>
              <a:t>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MiniORM Core: Overview</a:t>
            </a:r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277F51A-7167-42DC-9696-C9EAB7170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06000" y="3114000"/>
            <a:ext cx="3745613" cy="2193082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F8206AD-7D5E-4CD9-A709-8DE596AA7E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184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F1258-09D1-4C65-9BF5-20CD7682CDD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Define data model </a:t>
            </a:r>
            <a:r>
              <a:rPr lang="en-US" dirty="0"/>
              <a:t>(database-first)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Entity Classes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dirty="0"/>
              <a:t> (with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DbSets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r>
              <a:rPr lang="en-US" dirty="0"/>
              <a:t>Initialize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Using connection string</a:t>
            </a:r>
          </a:p>
          <a:p>
            <a:pPr>
              <a:buClr>
                <a:schemeClr val="tx1"/>
              </a:buClr>
            </a:pPr>
            <a:r>
              <a:rPr lang="en-US" dirty="0"/>
              <a:t>Query data using context</a:t>
            </a:r>
          </a:p>
          <a:p>
            <a:pPr>
              <a:buClr>
                <a:schemeClr val="tx1"/>
              </a:buClr>
            </a:pPr>
            <a:r>
              <a:rPr lang="en-US" dirty="0"/>
              <a:t>Manipulate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data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(add/remove/update entities)</a:t>
            </a:r>
          </a:p>
          <a:p>
            <a:pPr>
              <a:buClr>
                <a:schemeClr val="tx1"/>
              </a:buClr>
            </a:pPr>
            <a:r>
              <a:rPr lang="en-US" dirty="0"/>
              <a:t>Context gets persisted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into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65B736-54BF-4456-8711-795C3156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MiniORM</a:t>
            </a:r>
            <a:r>
              <a:rPr lang="en-US" dirty="0"/>
              <a:t> Core Workflow: Overview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244C778-E592-4A1A-9054-436DF295B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458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dirty="0"/>
              <a:t>class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Holds the </a:t>
            </a:r>
            <a:r>
              <a:rPr lang="en-US" b="1" dirty="0">
                <a:solidFill>
                  <a:schemeClr val="bg1"/>
                </a:solidFill>
              </a:rPr>
              <a:t>database connection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DB Sets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LINQ-based</a:t>
            </a:r>
            <a:r>
              <a:rPr lang="en-US" dirty="0"/>
              <a:t> data access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change tracking</a:t>
            </a:r>
            <a:r>
              <a:rPr lang="en-US" dirty="0"/>
              <a:t>, and an API for 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operations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DBSets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Hold </a:t>
            </a:r>
            <a:r>
              <a:rPr lang="en-US" b="1" dirty="0">
                <a:solidFill>
                  <a:schemeClr val="bg1"/>
                </a:solidFill>
              </a:rPr>
              <a:t>entities</a:t>
            </a:r>
            <a:r>
              <a:rPr lang="en-US" dirty="0"/>
              <a:t> (objects with their attributes and relations)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Each database </a:t>
            </a:r>
            <a:r>
              <a:rPr lang="en-US" b="1" dirty="0">
                <a:solidFill>
                  <a:schemeClr val="bg1"/>
                </a:solidFill>
              </a:rPr>
              <a:t>table</a:t>
            </a:r>
            <a:r>
              <a:rPr lang="en-US" dirty="0"/>
              <a:t> is typically mapped to a single </a:t>
            </a:r>
            <a:r>
              <a:rPr lang="en-US" b="1" dirty="0">
                <a:solidFill>
                  <a:schemeClr val="bg1"/>
                </a:solidFill>
              </a:rPr>
              <a:t>C# class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MiniORM</a:t>
            </a:r>
            <a:r>
              <a:rPr lang="en-US" dirty="0"/>
              <a:t> Components 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96180B6-6321-447B-8A06-681B41C40A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526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</a:rPr>
              <a:t>Associations</a:t>
            </a:r>
            <a:r>
              <a:rPr lang="en-US" sz="3600" dirty="0"/>
              <a:t> (relationship mappings)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An association is </a:t>
            </a:r>
            <a:r>
              <a:rPr lang="en-US" sz="3400" b="1" dirty="0">
                <a:solidFill>
                  <a:schemeClr val="bg1"/>
                </a:solidFill>
              </a:rPr>
              <a:t>a primary key </a:t>
            </a:r>
            <a:r>
              <a:rPr lang="en-US" sz="3400" dirty="0"/>
              <a:t>/ </a:t>
            </a:r>
            <a:r>
              <a:rPr lang="en-US" sz="3400" b="1" dirty="0">
                <a:solidFill>
                  <a:schemeClr val="bg1"/>
                </a:solidFill>
              </a:rPr>
              <a:t>foreign key</a:t>
            </a:r>
            <a:r>
              <a:rPr lang="en-US" sz="3400" dirty="0"/>
              <a:t>-based </a:t>
            </a:r>
            <a:r>
              <a:rPr lang="en-US" sz="3400" b="1" dirty="0">
                <a:solidFill>
                  <a:schemeClr val="bg1"/>
                </a:solidFill>
              </a:rPr>
              <a:t>relationship </a:t>
            </a:r>
            <a:r>
              <a:rPr lang="en-US" sz="3400" dirty="0"/>
              <a:t>between two entity classes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Allows </a:t>
            </a:r>
            <a:r>
              <a:rPr lang="en-US" sz="3400" b="1" dirty="0">
                <a:solidFill>
                  <a:schemeClr val="bg1"/>
                </a:solidFill>
              </a:rPr>
              <a:t>navigation</a:t>
            </a:r>
            <a:r>
              <a:rPr lang="en-US" sz="3400" dirty="0"/>
              <a:t> from one entity to another</a:t>
            </a:r>
          </a:p>
          <a:p>
            <a:pPr lvl="1">
              <a:buClr>
                <a:schemeClr val="tx1"/>
              </a:buClr>
            </a:pP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en-US" sz="3400" dirty="0"/>
              <a:t>MiniORM </a:t>
            </a:r>
            <a:r>
              <a:rPr lang="en-US" sz="3400" b="1" dirty="0">
                <a:solidFill>
                  <a:schemeClr val="bg1"/>
                </a:solidFill>
              </a:rPr>
              <a:t>supports one-to-one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one-to-many</a:t>
            </a:r>
            <a:r>
              <a:rPr lang="en-US" sz="3400" dirty="0"/>
              <a:t> and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many-to-many</a:t>
            </a:r>
            <a:r>
              <a:rPr lang="en-US" sz="3400" dirty="0"/>
              <a:t> relationships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MiniORM</a:t>
            </a:r>
            <a:r>
              <a:rPr lang="en-US"/>
              <a:t> Components (2)</a:t>
            </a:r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085803" y="3960508"/>
            <a:ext cx="79248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courses = student.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.Where(…);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C92980D-0B40-49D6-9B6E-A3B874513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264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04368-413F-4EB0-9F2A-A37CDBE4914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In order to check for entity modification, the change tracker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clones</a:t>
            </a:r>
            <a:r>
              <a:rPr lang="en-US" dirty="0"/>
              <a:t> all entities on initialization</a:t>
            </a:r>
          </a:p>
          <a:p>
            <a:r>
              <a:rPr lang="en-US" dirty="0"/>
              <a:t>Cloning process:</a:t>
            </a:r>
          </a:p>
          <a:p>
            <a:pPr lvl="1"/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blank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entity</a:t>
            </a:r>
          </a:p>
          <a:p>
            <a:pPr lvl="1"/>
            <a:r>
              <a:rPr lang="en-US" dirty="0"/>
              <a:t>Find all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, which are valid SQL types</a:t>
            </a:r>
          </a:p>
          <a:p>
            <a:pPr lvl="1"/>
            <a:r>
              <a:rPr lang="en-US" dirty="0"/>
              <a:t>Set blank instance’s property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to existing entity values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CD5158-4923-484C-930B-03CAC007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180594" cy="882654"/>
          </a:xfrm>
        </p:spPr>
        <p:txBody>
          <a:bodyPr>
            <a:normAutofit/>
          </a:bodyPr>
          <a:lstStyle/>
          <a:p>
            <a:r>
              <a:rPr lang="en-US" dirty="0" err="1"/>
              <a:t>ChangeTracker</a:t>
            </a:r>
            <a:r>
              <a:rPr lang="en-US" dirty="0"/>
              <a:t>: Cloning Entities (</a:t>
            </a:r>
            <a:r>
              <a:rPr lang="en-US" dirty="0" err="1"/>
              <a:t>MiniORM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6CFE3FB-6334-4AFA-BB2E-33B7E1FFA5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219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3802</TotalTime>
  <Words>280</Words>
  <Application>Microsoft Office PowerPoint</Application>
  <PresentationFormat>Widescreen</PresentationFormat>
  <Paragraphs>48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Consolas</vt:lpstr>
      <vt:lpstr>Wingdings</vt:lpstr>
      <vt:lpstr>Wingdings 2</vt:lpstr>
      <vt:lpstr>SoftUni</vt:lpstr>
      <vt:lpstr>Custom ORM Framework</vt:lpstr>
      <vt:lpstr>MiniORM Core: Overview</vt:lpstr>
      <vt:lpstr>MiniORM Core Workflow: Overview</vt:lpstr>
      <vt:lpstr>MiniORM Components (1)</vt:lpstr>
      <vt:lpstr>MiniORM Components (2)</vt:lpstr>
      <vt:lpstr>ChangeTracker: Cloning Entities (MiniORM)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Entity Framework</dc:title>
  <dc:subject>Software Development Course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Rositsa Nenova</cp:lastModifiedBy>
  <cp:revision>27</cp:revision>
  <dcterms:created xsi:type="dcterms:W3CDTF">2018-05-23T13:08:44Z</dcterms:created>
  <dcterms:modified xsi:type="dcterms:W3CDTF">2022-06-07T02:29:35Z</dcterms:modified>
  <cp:category>programming;computer programming;software development; databases</cp:category>
</cp:coreProperties>
</file>