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9" r:id="rId17"/>
    <p:sldId id="1408" r:id="rId18"/>
    <p:sldId id="1409" r:id="rId19"/>
    <p:sldId id="1410" r:id="rId20"/>
    <p:sldId id="1367" r:id="rId21"/>
    <p:sldId id="401" r:id="rId22"/>
    <p:sldId id="614" r:id="rId23"/>
    <p:sldId id="608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9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1" autoAdjust="0"/>
    <p:restoredTop sz="95214" autoAdjust="0"/>
  </p:normalViewPr>
  <p:slideViewPr>
    <p:cSldViewPr showGuides="1">
      <p:cViewPr varScale="1">
        <p:scale>
          <a:sx n="50" d="100"/>
          <a:sy n="50" d="100"/>
        </p:scale>
        <p:origin x="42" y="12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</a:t>
            </a:r>
            <a:r>
              <a:rPr lang="en-US"/>
              <a:t>Entity Framework Core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is an interface that is available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IQueryable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is an interface and it is available in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>
                <a:latin typeface="Consolas" panose="020B0609020204030204" pitchFamily="49" charset="0"/>
              </a:rPr>
              <a:t>IQueryable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Expression&lt;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&lt;&gt;&gt;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D8AE0A8A-EA40-452A-863E-68BA6EF6E092}"/>
              </a:ext>
            </a:extLst>
          </p:cNvPr>
          <p:cNvSpPr txBox="1">
            <a:spLocks/>
          </p:cNvSpPr>
          <p:nvPr/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975BEA-DFF5-4A5B-A111-80389BB7F55A}"/>
              </a:ext>
            </a:extLst>
          </p:cNvPr>
          <p:cNvSpPr txBox="1">
            <a:spLocks/>
          </p:cNvSpPr>
          <p:nvPr/>
        </p:nvSpPr>
        <p:spPr>
          <a:xfrm>
            <a:off x="5736000" y="1195931"/>
            <a:ext cx="6265597" cy="4957073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</a:rPr>
              <a:t>System.Linq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>
                <a:latin typeface="Consolas" panose="020B0609020204030204" pitchFamily="49" charset="0"/>
              </a:rPr>
              <a:t>IEnumerable</a:t>
            </a:r>
            <a:r>
              <a:rPr lang="en-US" sz="3200" dirty="0"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&lt;&gt;&gt;</a:t>
            </a:r>
          </a:p>
          <a:p>
            <a:pPr marL="630238" lvl="1" indent="-187325"/>
            <a:r>
              <a:rPr lang="en-US" sz="3200" dirty="0"/>
              <a:t>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stores </a:t>
            </a:r>
            <a:r>
              <a:rPr lang="en-US" sz="3200" dirty="0"/>
              <a:t>such as databases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8A67887-5A07-4BE0-8AFB-8947761A6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</a:rPr>
              <a:t>System.Collections.Generic</a:t>
            </a:r>
            <a:endParaRPr lang="en-US" sz="3200" dirty="0"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B7CEE83A-A6E7-4A33-B31B-8315445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22160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4728949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Select/Projection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</a:t>
            </a:r>
          </a:p>
          <a:p>
            <a:r>
              <a:rPr lang="en-GB" noProof="1">
                <a:latin typeface="Consolas" panose="020B0609020204030204" pitchFamily="49" charset="0"/>
              </a:rPr>
              <a:t>IEnumerable</a:t>
            </a:r>
            <a:r>
              <a:rPr lang="en-GB" noProof="1"/>
              <a:t> vs </a:t>
            </a:r>
            <a:r>
              <a:rPr lang="en-GB" noProof="1">
                <a:latin typeface="Consolas" panose="020B0609020204030204" pitchFamily="49" charset="0"/>
              </a:rPr>
              <a:t>IQueryable</a:t>
            </a:r>
          </a:p>
          <a:p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9288819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02720" y="3309864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 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endParaRPr lang="en-GB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Differences</a:t>
            </a:r>
            <a:r>
              <a:rPr lang="en-US" sz="2800" dirty="0">
                <a:solidFill>
                  <a:schemeClr val="bg2"/>
                </a:solidFill>
              </a:rPr>
              <a:t> between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IQueryable</a:t>
            </a:r>
            <a:endParaRPr lang="en-US" sz="28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 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Where</a:t>
            </a:r>
            <a:endParaRPr lang="bg-BG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1456</Words>
  <Application>Microsoft Office PowerPoint</Application>
  <PresentationFormat>Widescreen</PresentationFormat>
  <Paragraphs>231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84</cp:revision>
  <dcterms:created xsi:type="dcterms:W3CDTF">2018-05-23T13:08:44Z</dcterms:created>
  <dcterms:modified xsi:type="dcterms:W3CDTF">2022-06-07T11:26:02Z</dcterms:modified>
  <cp:category>programming;computer programming;software development; databases</cp:category>
</cp:coreProperties>
</file>