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614" r:id="rId28"/>
    <p:sldId id="608" r:id="rId29"/>
    <p:sldId id="405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Data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Processing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614"/>
            <p14:sldId id="608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0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36" y="14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System.Text.Json</a:t>
            </a:r>
            <a:r>
              <a:rPr lang="en-US" dirty="0"/>
              <a:t>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Deserialize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latin typeface="Consolas" panose="020B0609020204030204" pitchFamily="49" charset="0"/>
              </a:rPr>
              <a:t>Newtonsoft.Json</a:t>
            </a:r>
            <a:r>
              <a:rPr lang="en-US" dirty="0"/>
              <a:t> vs </a:t>
            </a:r>
            <a:r>
              <a:rPr lang="en-US" dirty="0" err="1">
                <a:latin typeface="Consolas" panose="020B0609020204030204" pitchFamily="49" charset="0"/>
              </a:rPr>
              <a:t>System.Text.Json</a:t>
            </a:r>
            <a:endParaRPr lang="en-US" dirty="0"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comparison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differences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9703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JSON</a:t>
            </a:r>
            <a:r>
              <a:rPr lang="en-US" sz="3600" dirty="0">
                <a:solidFill>
                  <a:schemeClr val="bg2"/>
                </a:solidFill>
              </a:rPr>
              <a:t> is a cross platform text-based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data format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is the</a:t>
            </a:r>
            <a:br>
              <a:rPr lang="en-US" sz="3600" dirty="0">
                <a:solidFill>
                  <a:schemeClr val="bg2"/>
                </a:solidFill>
                <a:latin typeface="+mj-lt"/>
              </a:rPr>
            </a:br>
            <a:r>
              <a:rPr lang="en-US" sz="3600" dirty="0">
                <a:solidFill>
                  <a:schemeClr val="bg2"/>
                </a:solidFill>
                <a:latin typeface="+mj-lt"/>
              </a:rPr>
              <a:t>  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 JSON.NET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  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NuGet</a:t>
            </a:r>
            <a:r>
              <a:rPr lang="en-US" dirty="0"/>
              <a:t>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1755</Words>
  <Application>Microsoft Office PowerPoint</Application>
  <PresentationFormat>Widescreen</PresentationFormat>
  <Paragraphs>321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70</cp:revision>
  <dcterms:created xsi:type="dcterms:W3CDTF">2018-05-23T13:08:44Z</dcterms:created>
  <dcterms:modified xsi:type="dcterms:W3CDTF">2022-06-07T11:07:27Z</dcterms:modified>
  <cp:category>programming;computer programming;software development;web development</cp:category>
</cp:coreProperties>
</file>