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2"/>
  </p:notesMasterIdLst>
  <p:handoutMasterIdLst>
    <p:handoutMasterId r:id="rId53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401" r:id="rId47"/>
    <p:sldId id="494" r:id="rId48"/>
    <p:sldId id="495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56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gif"/><Relationship Id="rId5" Type="http://schemas.openxmlformats.org/officeDocument/2006/relationships/image" Target="../media/image51.gif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6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image" Target="../media/image59.jpg"/><Relationship Id="rId19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1000" y="1134000"/>
            <a:ext cx="10035001" cy="5819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sz="2400" dirty="0"/>
              <a:t>private static Singleton instance;</a:t>
            </a:r>
          </a:p>
          <a:p>
            <a:r>
              <a:rPr lang="en-US" sz="2400" dirty="0"/>
              <a:t>  private static </a:t>
            </a:r>
            <a:r>
              <a:rPr lang="en-US" sz="2400" noProof="1"/>
              <a:t>readonly</a:t>
            </a:r>
            <a:r>
              <a:rPr lang="en-US" sz="2400" dirty="0"/>
              <a:t> object padlock = new object();</a:t>
            </a:r>
            <a:endParaRPr lang="en-GB" sz="2400" dirty="0"/>
          </a:p>
          <a:p>
            <a:r>
              <a:rPr lang="en-GB" sz="2400" noProof="1"/>
              <a:t>  </a:t>
            </a:r>
            <a:r>
              <a:rPr lang="en-GB" sz="2400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sz="2400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sz="2400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sz="2400" dirty="0"/>
              <a:t>lock (</a:t>
            </a:r>
            <a:r>
              <a:rPr lang="en-US" sz="2400" dirty="0"/>
              <a:t>padlock</a:t>
            </a:r>
            <a:r>
              <a:rPr lang="en-GB" sz="2400" dirty="0"/>
              <a:t>) {</a:t>
            </a:r>
          </a:p>
          <a:p>
            <a:r>
              <a:rPr lang="en-GB" sz="2400" noProof="1"/>
              <a:t>          </a:t>
            </a:r>
            <a:r>
              <a:rPr lang="en-GB" sz="2400" dirty="0"/>
              <a:t>if (instance == null)</a:t>
            </a:r>
          </a:p>
          <a:p>
            <a:r>
              <a:rPr lang="en-GB" sz="2400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1922</Words>
  <Application>Microsoft Office PowerPoint</Application>
  <PresentationFormat>Widescreen</PresentationFormat>
  <Paragraphs>399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Aleksandar Kermanov</cp:lastModifiedBy>
  <cp:revision>16</cp:revision>
  <dcterms:created xsi:type="dcterms:W3CDTF">2018-05-23T13:08:44Z</dcterms:created>
  <dcterms:modified xsi:type="dcterms:W3CDTF">2021-09-23T13:15:44Z</dcterms:modified>
  <cp:category>programming;education;software engineering;software development</cp:category>
</cp:coreProperties>
</file>