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6" r:id="rId32"/>
    <p:sldId id="287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0446A5-A482-4B1B-B675-1783E803933A}">
          <p14:sldIdLst>
            <p14:sldId id="256"/>
            <p14:sldId id="257"/>
            <p14:sldId id="258"/>
          </p14:sldIdLst>
        </p14:section>
        <p14:section name="Matrices" id="{803E169D-6FCD-49A0-B790-311F7AAC1F4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Jagged Arrays" id="{3654BE7D-5CBC-4AD7-9CAE-6FA386AD52C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4D998FDC-7F65-4F2E-A1F2-9134A2DABE7C}">
          <p14:sldIdLst>
            <p14:sldId id="284"/>
            <p14:sldId id="290"/>
            <p14:sldId id="286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69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213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51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2337852"/>
            <a:ext cx="3962400" cy="39624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xmlns="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80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8029" y="5029201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4000" y="2342243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80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xmlns="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371601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8800" y="1371601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like a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5345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9800" y="4284047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xmlns="" id="{74556B66-36FE-484C-B5B9-D8BD438A1A91}"/>
              </a:ext>
            </a:extLst>
          </p:cNvPr>
          <p:cNvSpPr/>
          <p:nvPr/>
        </p:nvSpPr>
        <p:spPr>
          <a:xfrm>
            <a:off x="5364922" y="4730010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599" y="1319398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 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Definition and Usage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xmlns="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xmlns="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xmlns="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Jagged Arrays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2208" y="3882741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8" y="5710536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xmlns="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60" y="6315536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xmlns="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54" y="5222853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a Jagged Array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7300" y="1419286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30701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rows</a:t>
            </a:r>
          </a:p>
          <a:p>
            <a:r>
              <a:rPr lang="en-GB" dirty="0"/>
              <a:t>On next </a:t>
            </a:r>
            <a:r>
              <a:rPr lang="en-GB" dirty="0" smtClean="0"/>
              <a:t>lines </a:t>
            </a:r>
            <a:r>
              <a:rPr lang="en-GB" dirty="0"/>
              <a:t>you will get elements for each row</a:t>
            </a:r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</a:t>
            </a:r>
            <a:r>
              <a:rPr lang="en-GB" dirty="0">
                <a:latin typeface="Consolas" panose="020B0609020204030204" pitchFamily="49" charset="0"/>
              </a:rPr>
              <a:t>{row} {col} {value}</a:t>
            </a:r>
          </a:p>
          <a:p>
            <a:pPr lvl="1"/>
            <a:r>
              <a:rPr lang="en-GB" dirty="0"/>
              <a:t>Subtract </a:t>
            </a:r>
            <a:r>
              <a:rPr lang="en-GB" dirty="0">
                <a:latin typeface="Consolas" panose="020B0609020204030204" pitchFamily="49" charset="0"/>
              </a:rPr>
              <a:t>{row} {col} {value}</a:t>
            </a:r>
          </a:p>
          <a:p>
            <a:r>
              <a:rPr lang="en-GB" dirty="0"/>
              <a:t>If the coordinates are invalid print "</a:t>
            </a:r>
            <a:r>
              <a:rPr lang="en-GB" dirty="0">
                <a:latin typeface="Consolas" panose="020B0609020204030204" pitchFamily="49" charset="0"/>
              </a:rPr>
              <a:t>Invalid coordinates</a:t>
            </a:r>
            <a:r>
              <a:rPr lang="en-GB" dirty="0"/>
              <a:t>“</a:t>
            </a:r>
          </a:p>
          <a:p>
            <a:r>
              <a:rPr lang="en-GB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3600" y="1295401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295401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xmlns="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352801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col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</a:t>
            </a:r>
            <a:r>
              <a:rPr lang="en-GB" dirty="0" smtClean="0"/>
              <a:t>program, </a:t>
            </a:r>
            <a:r>
              <a:rPr lang="en-GB" dirty="0"/>
              <a:t>which prints </a:t>
            </a:r>
            <a:r>
              <a:rPr lang="en-GB" dirty="0" smtClean="0"/>
              <a:t>on </a:t>
            </a:r>
            <a:r>
              <a:rPr lang="en-GB" dirty="0"/>
              <a:t>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xmlns="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xmlns="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xmlns="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xmlns="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xmlns="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71601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Pascal Triangle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0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5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Multidimensional Arrays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4800" dirty="0" smtClean="0"/>
              <a:t>Using Array of Arrays, Matrices and Cubes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xmlns="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3125" y="4158835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xmlns="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xmlns="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xmlns="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xmlns="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2600" y="6385196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8957" y="5693003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1801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</a:t>
            </a:r>
            <a:r>
              <a:rPr lang="en-US" dirty="0" smtClean="0"/>
              <a:t>values:</a:t>
            </a: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Multidimensional arrays represent a </a:t>
            </a:r>
            <a:r>
              <a:rPr lang="en-US" b="1" dirty="0" smtClean="0">
                <a:solidFill>
                  <a:schemeClr val="bg1"/>
                </a:solidFill>
              </a:rPr>
              <a:t>rows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with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values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rows represent the first dimension and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columns - the second (</a:t>
            </a:r>
            <a:r>
              <a:rPr lang="en-US" b="1" dirty="0" smtClean="0">
                <a:solidFill>
                  <a:schemeClr val="bg1"/>
                </a:solidFill>
              </a:rPr>
              <a:t>the one inside </a:t>
            </a:r>
            <a:r>
              <a:rPr lang="en-US" b="1" dirty="0">
                <a:solidFill>
                  <a:schemeClr val="bg1"/>
                </a:solidFill>
              </a:rPr>
              <a:t>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1752600"/>
            <a:ext cx="6019800" cy="21866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</a:t>
            </a:r>
            <a:r>
              <a:rPr lang="en-US" dirty="0" smtClean="0"/>
              <a:t>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Setting </a:t>
            </a:r>
            <a:r>
              <a:rPr lang="en-US" dirty="0"/>
              <a:t>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8" y="1800201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2859495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466774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xmlns="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658" y="40270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3772" y="1277753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</TotalTime>
  <Words>2225</Words>
  <Application>Microsoft Office PowerPoint</Application>
  <PresentationFormat>Widescreen</PresentationFormat>
  <Paragraphs>422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Using Array of Arrays, Matrices and Cubes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Definition and Usage</vt:lpstr>
      <vt:lpstr>What is Jagged Array</vt:lpstr>
      <vt:lpstr>Filling a Jagged Array</vt:lpstr>
      <vt:lpstr>Printing а Jagged Array – Example</vt:lpstr>
      <vt:lpstr>Problem: Jagged-Array Modification</vt:lpstr>
      <vt:lpstr>Solution: Jagged-Array Modification</vt:lpstr>
      <vt:lpstr>Solution: Jagged-Array Modification (1)</vt:lpstr>
      <vt:lpstr>Problem: Pascal Triangle</vt:lpstr>
      <vt:lpstr>Solution: Pascal Triangle</vt:lpstr>
      <vt:lpstr>Solution: Pascal Triangle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Rosen Rosen</cp:lastModifiedBy>
  <cp:revision>4</cp:revision>
  <dcterms:created xsi:type="dcterms:W3CDTF">2018-05-23T13:08:44Z</dcterms:created>
  <dcterms:modified xsi:type="dcterms:W3CDTF">2020-01-07T07:54:15Z</dcterms:modified>
  <cp:category>programming; education; software engineering; software development </cp:category>
</cp:coreProperties>
</file>