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3" r:id="rId39"/>
    <p:sldId id="294" r:id="rId40"/>
    <p:sldId id="299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EA059A-627A-4F86-948E-511AE8D35187}">
          <p14:sldIdLst>
            <p14:sldId id="256"/>
            <p14:sldId id="257"/>
            <p14:sldId id="258"/>
          </p14:sldIdLst>
        </p14:section>
        <p14:section name="Streams" id="{BD072238-454F-406E-B3EE-017F89431747}">
          <p14:sldIdLst>
            <p14:sldId id="259"/>
            <p14:sldId id="260"/>
            <p14:sldId id="261"/>
            <p14:sldId id="262"/>
            <p14:sldId id="263"/>
          </p14:sldIdLst>
        </p14:section>
        <p14:section name="Readers and Writers" id="{A078C8DA-72E7-4C07-A23A-2808C8E15BDF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se Stream" id="{E8280272-B946-4BF4-937A-E85C8ED8C454}">
          <p14:sldIdLst>
            <p14:sldId id="271"/>
            <p14:sldId id="272"/>
            <p14:sldId id="273"/>
            <p14:sldId id="274"/>
            <p14:sldId id="275"/>
          </p14:sldIdLst>
        </p14:section>
        <p14:section name="File Stream" id="{8530DD35-11D2-49E6-8D05-0A4A67F93D5C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 Class" id="{716D3E2A-1925-4C6E-8378-F9AC083130E7}">
          <p14:sldIdLst>
            <p14:sldId id="283"/>
            <p14:sldId id="284"/>
            <p14:sldId id="285"/>
          </p14:sldIdLst>
        </p14:section>
        <p14:section name="Directory Class" id="{ABFA3EFA-D001-4F3F-9725-54973C74DAD8}">
          <p14:sldIdLst>
            <p14:sldId id="286"/>
            <p14:sldId id="287"/>
            <p14:sldId id="288"/>
            <p14:sldId id="289"/>
            <p14:sldId id="290"/>
          </p14:sldIdLst>
        </p14:section>
        <p14:section name="Live Exercise" id="{225FDECB-C967-446F-B482-8924CE62E1A1}">
          <p14:sldIdLst/>
        </p14:section>
        <p14:section name="Conclusion" id="{4E755461-E09F-4BED-8E1C-29C2BC8B64F3}">
          <p14:sldIdLst>
            <p14:sldId id="291"/>
            <p14:sldId id="297"/>
            <p14:sldId id="293"/>
            <p14:sldId id="294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435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774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</a:t>
            </a:r>
            <a:r>
              <a:rPr lang="en-US" dirty="0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</a:t>
            </a:r>
            <a:r>
              <a:rPr lang="en-US" noProof="1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7000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8950" y="324896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160" y="5050582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8952" y="5518740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50094" y="1267897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reader = new </a:t>
            </a:r>
            <a:r>
              <a:rPr lang="en-US" dirty="0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(var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</a:t>
            </a:r>
            <a:r>
              <a:rPr lang="en-US" dirty="0">
                <a:solidFill>
                  <a:schemeClr val="tx1"/>
                </a:solidFill>
              </a:rPr>
              <a:t>"))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if (counter % 2 == 1</a:t>
            </a:r>
            <a:r>
              <a:rPr lang="en-US" dirty="0">
                <a:solidFill>
                  <a:schemeClr val="tx1"/>
                </a:solidFill>
              </a:rPr>
              <a:t>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5001" y="3181364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5001" y="4953001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using </a:t>
            </a:r>
            <a:r>
              <a:rPr lang="en-US" sz="2400" b="1" dirty="0">
                <a:latin typeface="Consolas" panose="020B0609020204030204" pitchFamily="49" charset="0"/>
              </a:rPr>
              <a:t>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Base Streams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5400" y="5138802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File Stream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</a:t>
            </a:r>
            <a:r>
              <a:rPr lang="en-US" altLang="en-US" noProof="1" smtClean="0"/>
              <a:t>-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2401" y="2326195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1397635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6349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81200" y="2743201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8800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</a:rPr>
              <a:t> returns the underlying bytes of the character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1"/>
            <a:ext cx="3648018" cy="38825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1" y="1164444"/>
            <a:ext cx="1130789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saving path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file path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int parts = 4;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using (var streamReadFile = new FileStream(sourceFile, FileMode.Open))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long pieceSize =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for (int i = 0; i &lt; parts; i++)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long currentPieceSize = 0;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   byte[] buffer = new byte[4096];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while ((streamReadFile.Read(buffer, 0,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buffer.Length)) == buffer.Length)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streamCreateFile.Write(buffer, 0,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    buffer.Length);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if (currentPieceSize &gt;= pieceSize){break;}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.NET API for Easily Working with Files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 smtClean="0"/>
              <a:t> </a:t>
            </a:r>
            <a:r>
              <a:rPr lang="en-US" noProof="1"/>
              <a:t>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 smtClean="0"/>
              <a:t> </a:t>
            </a:r>
            <a:r>
              <a:rPr lang="en-US" noProof="1"/>
              <a:t>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.NET API for Working with Directories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Directory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83216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257801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5" y="2415340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1" y="5029201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90256" y="3505201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5443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3726" y="327741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9874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1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Basic Concepts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What is a Stream?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9401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2746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4246" y="4810053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5572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5750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4350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8800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752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3600" y="351688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819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435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5552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81376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6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91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202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27" y="1261309"/>
            <a:ext cx="7315200" cy="5123188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Text and Binary Readers/Writers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Readers and Writers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1689</Words>
  <Application>Microsoft Office PowerPoint</Application>
  <PresentationFormat>Widescreen</PresentationFormat>
  <Paragraphs>384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Basic Concepts</vt:lpstr>
      <vt:lpstr>What is a Stream?</vt:lpstr>
      <vt:lpstr>Stream Basics</vt:lpstr>
      <vt:lpstr>Stream – Example</vt:lpstr>
      <vt:lpstr>Stream Types in .NET</vt:lpstr>
      <vt:lpstr>Text and Binary Readers/Writers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Base Streams</vt:lpstr>
      <vt:lpstr>The System.IO.Stream Class </vt:lpstr>
      <vt:lpstr>Methods of System.IO.Stream Class</vt:lpstr>
      <vt:lpstr>Methods of System.IO.Stream Class (2)</vt:lpstr>
      <vt:lpstr>Methods of System.IO.Stream Class (3)</vt:lpstr>
      <vt:lpstr>File Stream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.NET API for Easily Working with Files</vt:lpstr>
      <vt:lpstr>Reading Text Files</vt:lpstr>
      <vt:lpstr>Writing Text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Streams;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2019-11-20T10:43:47Z</dcterms:modified>
  <cp:category>programming; education; software engineering; software development</cp:category>
</cp:coreProperties>
</file>