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5" r:id="rId27"/>
    <p:sldId id="286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285"/>
            <p14:sldId id="28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6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7.png"/><Relationship Id="rId20" Type="http://schemas.openxmlformats.org/officeDocument/2006/relationships/image" Target="../media/image4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codexio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4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Send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https://tortoisegit.org/download/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GitHub</a:t>
            </a:r>
            <a:r>
              <a:rPr lang="en-US" sz="3400" b="1" dirty="0">
                <a:solidFill>
                  <a:schemeClr val="bg1"/>
                </a:solidFill>
              </a:rPr>
              <a:t>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</a:t>
            </a:r>
            <a:r>
              <a:rPr lang="en-US" sz="3000" noProof="1" smtClean="0">
                <a:cs typeface="Consolas" pitchFamily="49" charset="0"/>
              </a:rPr>
              <a:t>,</a:t>
            </a:r>
            <a:r>
              <a:rPr lang="bg-BG" sz="3000" noProof="1" smtClean="0">
                <a:cs typeface="Consolas" pitchFamily="49" charset="0"/>
              </a:rPr>
              <a:t/>
            </a:r>
            <a:br>
              <a:rPr lang="bg-BG" sz="3000" noProof="1" smtClean="0">
                <a:cs typeface="Consolas" pitchFamily="49" charset="0"/>
              </a:rPr>
            </a:br>
            <a:r>
              <a:rPr lang="en-US" sz="3000" noProof="1" smtClean="0">
                <a:cs typeface="Consolas" pitchFamily="49" charset="0"/>
              </a:rPr>
              <a:t> </a:t>
            </a:r>
            <a:r>
              <a:rPr lang="en-US" sz="3000" noProof="1">
                <a:cs typeface="Consolas" pitchFamily="49" charset="0"/>
              </a:rPr>
              <a:t>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814000"/>
            <a:ext cx="5625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29" y="3630637"/>
            <a:ext cx="3624079" cy="268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Software Configuration </a:t>
            </a:r>
            <a:r>
              <a:rPr lang="en-US" sz="3600" dirty="0" smtClean="0"/>
              <a:t>Management</a:t>
            </a:r>
            <a:endParaRPr lang="bg-BG" sz="3600" dirty="0" smtClean="0"/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 smtClean="0"/>
              <a:t>Introduction </a:t>
            </a:r>
            <a:r>
              <a:rPr lang="en-US" sz="3600" dirty="0"/>
              <a:t>to Git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in </a:t>
            </a:r>
            <a:r>
              <a:rPr lang="en-US" sz="3200" dirty="0">
                <a:solidFill>
                  <a:schemeClr val="bg2"/>
                </a:solidFill>
              </a:rPr>
              <a:t>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</a:t>
            </a:r>
            <a:r>
              <a:rPr lang="bg-BG" sz="3000" dirty="0" smtClean="0">
                <a:solidFill>
                  <a:schemeClr val="bg2"/>
                </a:solidFill>
              </a:rPr>
              <a:t/>
            </a:r>
            <a:br>
              <a:rPr lang="bg-BG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Kanban board,</a:t>
            </a:r>
            <a:r>
              <a:rPr lang="bg-BG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Wiki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1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5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0" y="1070603"/>
            <a:ext cx="10581213" cy="558489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400" b="1" dirty="0">
                <a:solidFill>
                  <a:schemeClr val="bg1"/>
                </a:solidFill>
              </a:rPr>
              <a:t>Version Control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>
                <a:cs typeface="Arial" charset="0"/>
              </a:rPr>
              <a:t>≈</a:t>
            </a:r>
            <a:r>
              <a:rPr lang="bg-BG" sz="3400" dirty="0"/>
              <a:t> </a:t>
            </a:r>
            <a:r>
              <a:rPr lang="en-US" sz="3400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Consists of techniques, practices and tools for working </a:t>
            </a:r>
            <a:br>
              <a:rPr lang="en-US" sz="3100" dirty="0"/>
            </a:br>
            <a:r>
              <a:rPr lang="en-US" sz="3100" dirty="0"/>
              <a:t>on </a:t>
            </a:r>
            <a:r>
              <a:rPr lang="en-US" sz="3100" b="1" dirty="0">
                <a:solidFill>
                  <a:schemeClr val="bg1"/>
                </a:solidFill>
              </a:rPr>
              <a:t>shared source code </a:t>
            </a:r>
            <a:r>
              <a:rPr lang="en-US" sz="31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Mechanisms for management, control and 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Defines the process of </a:t>
            </a:r>
            <a:r>
              <a:rPr lang="en-US" sz="3100" b="1" dirty="0">
                <a:solidFill>
                  <a:schemeClr val="bg1"/>
                </a:solidFill>
              </a:rPr>
              <a:t>change management</a:t>
            </a:r>
            <a:endParaRPr lang="bg-BG" sz="31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Keeps track of what is happening in the project</a:t>
            </a:r>
            <a:r>
              <a:rPr lang="bg-BG" sz="3100" dirty="0"/>
              <a:t> </a:t>
            </a:r>
            <a:r>
              <a:rPr lang="en-US" sz="3100" dirty="0"/>
              <a:t>over time</a:t>
            </a:r>
            <a:endParaRPr lang="bg-BG" sz="3100" dirty="0"/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Solves </a:t>
            </a:r>
            <a:r>
              <a:rPr lang="en-US" sz="3100" b="1" dirty="0">
                <a:solidFill>
                  <a:schemeClr val="bg1"/>
                </a:solidFill>
              </a:rPr>
              <a:t>conflicts</a:t>
            </a:r>
            <a:r>
              <a:rPr lang="en-US" sz="31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Downloads a Local Copy 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996</Words>
  <Application>Microsoft Office PowerPoint</Application>
  <PresentationFormat>Widescreen</PresentationFormat>
  <Paragraphs>216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16</cp:revision>
  <dcterms:created xsi:type="dcterms:W3CDTF">2018-05-23T13:08:44Z</dcterms:created>
  <dcterms:modified xsi:type="dcterms:W3CDTF">2021-07-22T13:17:14Z</dcterms:modified>
  <cp:category>programming;computer programming;software development;web development</cp:category>
</cp:coreProperties>
</file>