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303" r:id="rId14"/>
    <p:sldId id="268" r:id="rId15"/>
    <p:sldId id="269" r:id="rId16"/>
    <p:sldId id="270" r:id="rId17"/>
    <p:sldId id="271" r:id="rId18"/>
    <p:sldId id="298" r:id="rId19"/>
    <p:sldId id="299" r:id="rId20"/>
    <p:sldId id="300" r:id="rId21"/>
    <p:sldId id="304" r:id="rId22"/>
    <p:sldId id="314" r:id="rId23"/>
    <p:sldId id="315" r:id="rId24"/>
    <p:sldId id="276" r:id="rId25"/>
    <p:sldId id="277" r:id="rId26"/>
    <p:sldId id="305" r:id="rId27"/>
    <p:sldId id="306" r:id="rId28"/>
    <p:sldId id="495" r:id="rId29"/>
    <p:sldId id="308" r:id="rId30"/>
    <p:sldId id="629" r:id="rId31"/>
    <p:sldId id="496" r:id="rId32"/>
    <p:sldId id="497" r:id="rId33"/>
    <p:sldId id="272" r:id="rId34"/>
    <p:sldId id="273" r:id="rId35"/>
    <p:sldId id="283" r:id="rId36"/>
    <p:sldId id="284" r:id="rId37"/>
    <p:sldId id="285" r:id="rId38"/>
    <p:sldId id="286" r:id="rId39"/>
    <p:sldId id="309" r:id="rId40"/>
    <p:sldId id="274" r:id="rId41"/>
    <p:sldId id="275" r:id="rId42"/>
    <p:sldId id="288" r:id="rId43"/>
    <p:sldId id="294" r:id="rId44"/>
    <p:sldId id="627" r:id="rId45"/>
    <p:sldId id="628" r:id="rId46"/>
    <p:sldId id="296" r:id="rId47"/>
    <p:sldId id="29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  <p14:sldId id="314"/>
            <p14:sldId id="315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Functional Programming" id="{E52E29F4-E3E4-4E2F-B29E-63E1466C4ABB}">
          <p14:sldIdLst>
            <p14:sldId id="495"/>
            <p14:sldId id="308"/>
            <p14:sldId id="629"/>
            <p14:sldId id="496"/>
            <p14:sldId id="497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627"/>
            <p14:sldId id="628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4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and Statements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25237" y="479677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/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/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vs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First-class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10B25-F01F-4B05-9BA9-FDAFA636409D}"/>
              </a:ext>
            </a:extLst>
          </p:cNvPr>
          <p:cNvGraphicFramePr>
            <a:graphicFrameLocks noGrp="1"/>
          </p:cNvGraphicFramePr>
          <p:nvPr/>
        </p:nvGraphicFramePr>
        <p:xfrm>
          <a:off x="3261000" y="3879000"/>
          <a:ext cx="5670000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706554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963446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3F66D77-AEE9-4BB9-A291-EF1A4DB28535}"/>
              </a:ext>
            </a:extLst>
          </p:cNvPr>
          <p:cNvSpPr txBox="1">
            <a:spLocks/>
          </p:cNvSpPr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"Student does not qualify"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#js-front-end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90599" y="342900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2363</Words>
  <Application>Microsoft Office PowerPoint</Application>
  <PresentationFormat>Широк екран</PresentationFormat>
  <Paragraphs>460</Paragraphs>
  <Slides>47</Slides>
  <Notes>18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6" baseType="lpstr">
      <vt:lpstr>Arial</vt:lpstr>
      <vt:lpstr>Calibri</vt:lpstr>
      <vt:lpstr>Comic Sans MS</vt:lpstr>
      <vt:lpstr>Consolas</vt:lpstr>
      <vt:lpstr>Gabriola</vt:lpstr>
      <vt:lpstr>Harlow Solid Italic</vt:lpstr>
      <vt:lpstr>Wingdings</vt:lpstr>
      <vt:lpstr>Wingdings 2</vt:lpstr>
      <vt:lpstr>SoftUni</vt:lpstr>
      <vt:lpstr>Functions and Statements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89</cp:revision>
  <dcterms:created xsi:type="dcterms:W3CDTF">2018-05-23T13:08:44Z</dcterms:created>
  <dcterms:modified xsi:type="dcterms:W3CDTF">2023-02-07T12:02:52Z</dcterms:modified>
  <cp:category>programming;computer programming;software development;web development</cp:category>
</cp:coreProperties>
</file>