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4" r:id="rId8"/>
    <p:sldId id="735" r:id="rId9"/>
    <p:sldId id="736" r:id="rId10"/>
    <p:sldId id="737" r:id="rId11"/>
    <p:sldId id="738" r:id="rId12"/>
    <p:sldId id="739" r:id="rId13"/>
    <p:sldId id="742" r:id="rId14"/>
    <p:sldId id="740" r:id="rId15"/>
    <p:sldId id="741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73" r:id="rId34"/>
    <p:sldId id="760" r:id="rId35"/>
    <p:sldId id="764" r:id="rId36"/>
    <p:sldId id="761" r:id="rId37"/>
    <p:sldId id="762" r:id="rId38"/>
    <p:sldId id="763" r:id="rId39"/>
    <p:sldId id="728" r:id="rId40"/>
    <p:sldId id="614" r:id="rId41"/>
    <p:sldId id="608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F1103D-9163-462C-9FB0-F66F0342BC24}">
          <p14:sldIdLst>
            <p14:sldId id="729"/>
            <p14:sldId id="730"/>
            <p14:sldId id="731"/>
          </p14:sldIdLst>
        </p14:section>
        <p14:section name="Functions in SQL" id="{8B0249FC-3B7C-4262-AEA2-CFCAC615704C}">
          <p14:sldIdLst>
            <p14:sldId id="732"/>
            <p14:sldId id="767"/>
            <p14:sldId id="769"/>
          </p14:sldIdLst>
        </p14:section>
        <p14:section name="String Functions" id="{29F0BAFE-0C8D-4EA3-A287-77510B0A9A84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C1746B55-D89A-4F79-9D47-DAD277C060C4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8DA53A3B-F3FC-43CD-8BC0-723728CBD072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CFE5DA51-FEF8-4981-9F4F-CF5351CCB3CD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8D10AAF7-B902-4993-A7E7-A1B31D6E708C}">
          <p14:sldIdLst>
            <p14:sldId id="761"/>
            <p14:sldId id="762"/>
            <p14:sldId id="763"/>
          </p14:sldIdLst>
        </p14:section>
        <p14:section name="Conclusion" id="{272A041A-5F3C-4E00-9A70-A332941FC2AA}">
          <p14:sldIdLst>
            <p14:sldId id="728"/>
            <p14:sldId id="614"/>
            <p14:sldId id="60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1874D7-9DA3-4C8E-B0EB-EB3673B0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28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42F876-5164-45FD-BA24-9646A84C00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85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A5BBB2-56CD-4538-BBF9-879A751E2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0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27C539-9D6E-4247-BF1D-F775F2EF7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9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89E7C3-6276-4BE4-92D2-554AD205C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84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F4575D-FA7B-429B-B8B4-E5E601527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67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51DE46-5855-48D8-85D4-597CA8A56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7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0F9E707-96ED-4A67-AE3D-49074920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EB4C8D-00E4-462D-8C05-27C9AB71B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3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– format a value with a valid .NET format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FF1E293-7245-4489-99FB-E2653691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</p:spTree>
    <p:extLst>
      <p:ext uri="{BB962C8B-B14F-4D97-AF65-F5344CB8AC3E}">
        <p14:creationId xmlns:p14="http://schemas.microsoft.com/office/powerpoint/2010/main" val="31431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D64B0B-9835-4A2B-BD49-6EA569DDD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6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B8A81-B1FC-489B-AE80-4C00D2FEB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36CF3-58D0-4BBF-A0CF-03F108CC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BFA559-E852-4F51-B8A4-8F2FFE3CD3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Arithmetic, PI, ABS, ROUND,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C7BC373-DD98-40C7-9486-E8E004F3F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6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A61AA4-27C9-4882-A390-D6B807B6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5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7D540-B40A-47DE-B98A-819CA6D87F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5DB2ADD0-9E42-4FD1-B815-B125D91B6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B964CC-A2D5-4005-85CF-A525498E1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2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E591EE2-55A5-44B3-B7A3-718F2BBD7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722604-3E72-4F4F-B968-020059506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7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F561D8D9-6892-498A-9717-0EB72408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FA28EC-F462-422B-AEC4-703DD2CC9A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GETDATE, DATEDIFF, DATEPART, Etc.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C00F114-A570-4531-A356-614A1D208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258668" y="2363475"/>
            <a:ext cx="5671490" cy="188707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71000" y="4308614"/>
            <a:ext cx="450000" cy="313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750D03-254E-4BE7-91E9-4B4088EE6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877D26-355A-479E-86F2-1C9B2EABB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9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CEEC4A-46EE-42F5-AEE7-83A8CCDC4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6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ECFAAA-8416-4B46-9FEA-CA5393659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5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returns the last day of the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676159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21757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4544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C201B54-D90C-457F-BD31-4D89E43F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4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93DA2-112B-4E57-8148-6A1F75AB9C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Other Functions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C2ED9A6D-F617-4B33-9A23-82E56E0E6E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60218"/>
            <a:ext cx="10961783" cy="768084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F9770-A2AE-4279-8F8A-5802A068F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1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7AC128-4C7A-48B4-B1D5-A84BB9D93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0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14AA7B-58A5-481A-95C9-91356CCE5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NTILE </a:t>
            </a:r>
            <a:r>
              <a:rPr lang="en-US" dirty="0"/>
              <a:t>– Distributes the rows in an ordered partition into a specified number of groups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Functions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3312BA-C69F-4246-9D83-32D08653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197-7F2E-4360-8B5D-E8D7593D31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8833858-55C4-48E7-9006-702FA9DDD1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1910"/>
            <a:ext cx="10961783" cy="768084"/>
          </a:xfrm>
        </p:spPr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13239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A25145-5002-4F6C-B1FE-A7B2F21D5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CD18B-093F-4DD5-B6C2-26A099757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CC4936F-0283-4F74-ACAF-A0D0505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0F9C81-3F93-4DBD-A749-82DD590E9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in SQL Server</a:t>
            </a:r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96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91CC6-5CB5-4735-91E7-7F22C1782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F8083-CE21-40C0-AF4B-1D35BE23B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It perform a calculation on a set of values and return a </a:t>
            </a:r>
            <a:br>
              <a:rPr lang="en-US" sz="2800" dirty="0"/>
            </a:br>
            <a:r>
              <a:rPr lang="en-US" sz="2800" dirty="0"/>
              <a:t>single value</a:t>
            </a:r>
          </a:p>
          <a:p>
            <a:pPr lvl="1"/>
            <a:r>
              <a:rPr lang="en-US" sz="2800" dirty="0"/>
              <a:t>Examples: AVG, COUNT, MIN, MAX, SUM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It compute an aggregate value based on a group of rows</a:t>
            </a:r>
            <a:endParaRPr lang="bg-BG" sz="2800" dirty="0"/>
          </a:p>
          <a:p>
            <a:pPr lvl="1"/>
            <a:r>
              <a:rPr lang="en-US" sz="2800" dirty="0"/>
              <a:t>Unlike aggregate functions, analytic functions can </a:t>
            </a:r>
            <a:br>
              <a:rPr lang="en-US" sz="2800" dirty="0"/>
            </a:br>
            <a:r>
              <a:rPr lang="en-US" sz="2800" dirty="0"/>
              <a:t>return multiple rows for each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044001"/>
            <a:ext cx="10129234" cy="5623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ranking value for each row in a partition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RANK, ROW_NUMBER, DENSE_RANK, 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Returns </a:t>
            </a:r>
            <a:r>
              <a:rPr lang="en-US" sz="2800" dirty="0"/>
              <a:t>an object that can be used like table references in </a:t>
            </a:r>
            <a:br>
              <a:rPr lang="en-US" sz="2800" dirty="0"/>
            </a:br>
            <a:r>
              <a:rPr lang="en-US" sz="2800" dirty="0"/>
              <a:t>a statement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OPENDATASOURCE, OPENJSON, OPENXML, 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value. </a:t>
            </a:r>
            <a:br>
              <a:rPr lang="en-US" sz="2800" dirty="0"/>
            </a:br>
            <a:r>
              <a:rPr lang="en-US" sz="2800" dirty="0"/>
              <a:t>Scalar functions can be used wherever an expression is 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51366-3E78-41A9-961C-AFAFB77463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CONCAT_WS </a:t>
            </a:r>
            <a:r>
              <a:rPr lang="en-US" dirty="0"/>
              <a:t>combines strings with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39B123-8FE8-4478-A6E1-7A9DE663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EA4B5809-B1AC-468F-A58D-B74B9E91C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4039</TotalTime>
  <Words>2125</Words>
  <Application>Microsoft Office PowerPoint</Application>
  <PresentationFormat>Widescreen</PresentationFormat>
  <Paragraphs>369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SQL Server</vt:lpstr>
      <vt:lpstr>SQL Functions</vt:lpstr>
      <vt:lpstr>SQL Functions</vt:lpstr>
      <vt:lpstr>String Functions</vt:lpstr>
      <vt:lpstr>String Functions (1)</vt:lpstr>
      <vt:lpstr>String Functions (2)</vt:lpstr>
      <vt:lpstr>String Functions (3)</vt:lpstr>
      <vt:lpstr>String Functions (4)</vt:lpstr>
      <vt:lpstr>String Functions (5)</vt:lpstr>
      <vt:lpstr>String Functions (6)</vt:lpstr>
      <vt:lpstr>Problem: Obfuscate CC Numbers</vt:lpstr>
      <vt:lpstr>Solution : Obfuscate CC Numbers</vt:lpstr>
      <vt:lpstr>String Functions (7)</vt:lpstr>
      <vt:lpstr>Math Functions</vt:lpstr>
      <vt:lpstr>Math Functions (1)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 (1)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 (1)</vt:lpstr>
      <vt:lpstr>Other Functions (2)</vt:lpstr>
      <vt:lpstr>Other Functions (3)</vt:lpstr>
      <vt:lpstr>Ranking Functions</vt:lpstr>
      <vt:lpstr>Wildcards</vt:lpstr>
      <vt:lpstr>Using WHERE … LIKE</vt:lpstr>
      <vt:lpstr>Wildcard Characters</vt:lpstr>
      <vt:lpstr>Summary</vt:lpstr>
      <vt:lpstr>SoftUni Diamond Partners</vt:lpstr>
      <vt:lpstr>Educational Partners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Anna Kalinova</cp:lastModifiedBy>
  <cp:revision>40</cp:revision>
  <dcterms:created xsi:type="dcterms:W3CDTF">2018-05-23T13:08:44Z</dcterms:created>
  <dcterms:modified xsi:type="dcterms:W3CDTF">2022-04-27T21:03:30Z</dcterms:modified>
  <cp:category>db;databases;sql;programming;computer programming;software development</cp:category>
</cp:coreProperties>
</file>