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614" r:id="rId48"/>
    <p:sldId id="608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</p14:sldIdLst>
        </p14:section>
        <p14:section name="Temporary Tables" id="{EC6DF77A-EFAC-4B3C-8C98-266FC590CC7F}">
          <p14:sldIdLst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1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1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https://judge.softuni.org/Contests/Practice/Index/393#5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https://judge.softuni.org/Contests/Practice/Index/393#9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https://judge.softuni.org/Contests/Practice/Index/393#9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https://judge.softuni.org/Contests/Practice/Index/393#10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https://judge.softuni.org/Contests/Practice/Index/393#10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3366</Words>
  <Application>Microsoft Office PowerPoint</Application>
  <PresentationFormat>Widescreen</PresentationFormat>
  <Paragraphs>781</Paragraphs>
  <Slides>50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Anna Kalinova</cp:lastModifiedBy>
  <cp:revision>44</cp:revision>
  <dcterms:created xsi:type="dcterms:W3CDTF">2018-05-23T13:08:44Z</dcterms:created>
  <dcterms:modified xsi:type="dcterms:W3CDTF">2022-04-27T20:09:57Z</dcterms:modified>
  <cp:category>db;databases;sql;programming;computer programming;software development</cp:category>
</cp:coreProperties>
</file>