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36638C-0197-4C8C-9E1D-63925361F5A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426567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6638C-0197-4C8C-9E1D-63925361F5A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21726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6638C-0197-4C8C-9E1D-63925361F5A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423080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6638C-0197-4C8C-9E1D-63925361F5A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88011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6638C-0197-4C8C-9E1D-63925361F5AD}"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308442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36638C-0197-4C8C-9E1D-63925361F5A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08599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36638C-0197-4C8C-9E1D-63925361F5AD}" type="datetimeFigureOut">
              <a:rPr lang="en-US" smtClean="0"/>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82175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36638C-0197-4C8C-9E1D-63925361F5AD}" type="datetimeFigureOut">
              <a:rPr lang="en-US" smtClean="0"/>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9417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6638C-0197-4C8C-9E1D-63925361F5AD}" type="datetimeFigureOut">
              <a:rPr lang="en-US" smtClean="0"/>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07790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6638C-0197-4C8C-9E1D-63925361F5A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119174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6638C-0197-4C8C-9E1D-63925361F5AD}"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D2D8C-3ADA-4403-9347-351A89D3F05C}" type="slidenum">
              <a:rPr lang="en-US" smtClean="0"/>
              <a:t>‹#›</a:t>
            </a:fld>
            <a:endParaRPr lang="en-US"/>
          </a:p>
        </p:txBody>
      </p:sp>
    </p:spTree>
    <p:extLst>
      <p:ext uri="{BB962C8B-B14F-4D97-AF65-F5344CB8AC3E}">
        <p14:creationId xmlns:p14="http://schemas.microsoft.com/office/powerpoint/2010/main" val="56222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6638C-0197-4C8C-9E1D-63925361F5AD}" type="datetimeFigureOut">
              <a:rPr lang="en-US" smtClean="0"/>
              <a:t>8/31/2018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D2D8C-3ADA-4403-9347-351A89D3F05C}" type="slidenum">
              <a:rPr lang="en-US" smtClean="0"/>
              <a:t>‹#›</a:t>
            </a:fld>
            <a:endParaRPr lang="en-US"/>
          </a:p>
        </p:txBody>
      </p:sp>
    </p:spTree>
    <p:extLst>
      <p:ext uri="{BB962C8B-B14F-4D97-AF65-F5344CB8AC3E}">
        <p14:creationId xmlns:p14="http://schemas.microsoft.com/office/powerpoint/2010/main" val="275262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0" y="1121"/>
            <a:ext cx="12192000" cy="6065949"/>
            <a:chOff x="0" y="-38634"/>
            <a:chExt cx="12192000" cy="6065949"/>
          </a:xfrm>
        </p:grpSpPr>
        <p:sp>
          <p:nvSpPr>
            <p:cNvPr id="29" name="Rectangle 28"/>
            <p:cNvSpPr/>
            <p:nvPr/>
          </p:nvSpPr>
          <p:spPr>
            <a:xfrm>
              <a:off x="0" y="-38634"/>
              <a:ext cx="12192000" cy="606594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41668" y="1674254"/>
              <a:ext cx="12050332" cy="266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omic Sans MS" panose="030F0702030302020204" pitchFamily="66" charset="0"/>
                </a:rPr>
                <a:t>Combining NLP and elasticsearch for building semantic search application</a:t>
              </a:r>
            </a:p>
          </p:txBody>
        </p:sp>
      </p:grpSp>
    </p:spTree>
    <p:extLst>
      <p:ext uri="{BB962C8B-B14F-4D97-AF65-F5344CB8AC3E}">
        <p14:creationId xmlns:p14="http://schemas.microsoft.com/office/powerpoint/2010/main" val="8084338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756"/>
            <a:ext cx="12192000" cy="1751526"/>
            <a:chOff x="0" y="-115512"/>
            <a:chExt cx="12192000" cy="1751526"/>
          </a:xfrm>
        </p:grpSpPr>
        <p:sp>
          <p:nvSpPr>
            <p:cNvPr id="29" name="Rectangle 28"/>
            <p:cNvSpPr/>
            <p:nvPr/>
          </p:nvSpPr>
          <p:spPr>
            <a:xfrm>
              <a:off x="0" y="-115512"/>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4" y="103031"/>
              <a:ext cx="11372230"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What is NLP</a:t>
              </a:r>
              <a:endParaRPr lang="en-US" sz="5400" dirty="0">
                <a:latin typeface="Comic Sans MS" panose="030F0702030302020204" pitchFamily="66" charset="0"/>
              </a:endParaRPr>
            </a:p>
          </p:txBody>
        </p:sp>
      </p:grpSp>
      <p:grpSp>
        <p:nvGrpSpPr>
          <p:cNvPr id="2" name="Group 1"/>
          <p:cNvGrpSpPr/>
          <p:nvPr/>
        </p:nvGrpSpPr>
        <p:grpSpPr>
          <a:xfrm>
            <a:off x="302562" y="1902176"/>
            <a:ext cx="11597890" cy="4968510"/>
            <a:chOff x="302562" y="1862987"/>
            <a:chExt cx="11597890" cy="4968510"/>
          </a:xfrm>
        </p:grpSpPr>
        <p:sp>
          <p:nvSpPr>
            <p:cNvPr id="4" name="Rectangle 3"/>
            <p:cNvSpPr/>
            <p:nvPr/>
          </p:nvSpPr>
          <p:spPr>
            <a:xfrm>
              <a:off x="2027581" y="2402286"/>
              <a:ext cx="9872871" cy="3680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i="1" dirty="0" smtClean="0">
                  <a:solidFill>
                    <a:schemeClr val="bg2">
                      <a:lumMod val="50000"/>
                    </a:schemeClr>
                  </a:solidFill>
                  <a:latin typeface="Segoe UI Light" panose="020B0502040204020203" pitchFamily="34" charset="0"/>
                  <a:cs typeface="Segoe UI Light" panose="020B0502040204020203" pitchFamily="34" charset="0"/>
                </a:rPr>
                <a:t>an area of computer science and artificial intelligence concerned with the interactions between computers and human (natural) languages, in particular how to program computers to process and analyze large amounts of natural language data.</a:t>
              </a:r>
              <a:endParaRPr lang="en-US" sz="4000" i="1" dirty="0">
                <a:solidFill>
                  <a:schemeClr val="bg2">
                    <a:lumMod val="50000"/>
                  </a:schemeClr>
                </a:solidFill>
                <a:latin typeface="Segoe UI Light" panose="020B0502040204020203" pitchFamily="34" charset="0"/>
                <a:cs typeface="Segoe UI Light" panose="020B0502040204020203" pitchFamily="34" charset="0"/>
              </a:endParaRPr>
            </a:p>
          </p:txBody>
        </p:sp>
        <p:pic>
          <p:nvPicPr>
            <p:cNvPr id="2050" name="Picture 2" descr="Image result for quot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562" y="1862987"/>
              <a:ext cx="1828800" cy="15026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quot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9386926" y="5328833"/>
              <a:ext cx="1828800" cy="15026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07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4" y="103031"/>
              <a:ext cx="11372230"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Different Applications of NLP</a:t>
              </a:r>
              <a:endParaRPr lang="en-US" sz="5400" dirty="0">
                <a:latin typeface="Comic Sans MS" panose="030F0702030302020204" pitchFamily="66" charset="0"/>
              </a:endParaRPr>
            </a:p>
          </p:txBody>
        </p:sp>
      </p:grpSp>
      <p:sp>
        <p:nvSpPr>
          <p:cNvPr id="5" name="Rectangle 4"/>
          <p:cNvSpPr/>
          <p:nvPr/>
        </p:nvSpPr>
        <p:spPr>
          <a:xfrm>
            <a:off x="7421218" y="6442072"/>
            <a:ext cx="4784036" cy="418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smtClean="0">
                <a:solidFill>
                  <a:schemeClr val="bg2">
                    <a:lumMod val="50000"/>
                  </a:schemeClr>
                </a:solidFill>
              </a:rPr>
              <a:t>engineering.quora.com/Applications-of-NLP-at-</a:t>
            </a:r>
            <a:r>
              <a:rPr lang="en-US" sz="1600" b="1" i="1" u="sng" dirty="0" err="1" smtClean="0">
                <a:solidFill>
                  <a:schemeClr val="bg2">
                    <a:lumMod val="50000"/>
                  </a:schemeClr>
                </a:solidFill>
              </a:rPr>
              <a:t>Quora</a:t>
            </a:r>
            <a:endParaRPr lang="en-US" sz="1600" b="1" i="1" u="sng" dirty="0">
              <a:solidFill>
                <a:schemeClr val="bg2">
                  <a:lumMod val="50000"/>
                </a:schemeClr>
              </a:solidFill>
            </a:endParaRPr>
          </a:p>
        </p:txBody>
      </p:sp>
      <p:sp>
        <p:nvSpPr>
          <p:cNvPr id="10" name="Rectangle 9"/>
          <p:cNvSpPr/>
          <p:nvPr/>
        </p:nvSpPr>
        <p:spPr>
          <a:xfrm>
            <a:off x="623024" y="1855163"/>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Text Classification</a:t>
            </a:r>
            <a:endParaRPr lang="en-US" sz="3600" dirty="0">
              <a:solidFill>
                <a:schemeClr val="bg2">
                  <a:lumMod val="50000"/>
                </a:schemeClr>
              </a:solidFill>
              <a:latin typeface="Comic Sans MS" panose="030F0702030302020204" pitchFamily="66" charset="0"/>
            </a:endParaRPr>
          </a:p>
        </p:txBody>
      </p:sp>
      <p:sp>
        <p:nvSpPr>
          <p:cNvPr id="11" name="Rectangle 10"/>
          <p:cNvSpPr/>
          <p:nvPr/>
        </p:nvSpPr>
        <p:spPr>
          <a:xfrm>
            <a:off x="616399" y="2709929"/>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Information Extraction</a:t>
            </a:r>
            <a:endParaRPr lang="en-US" sz="3600" dirty="0">
              <a:solidFill>
                <a:schemeClr val="bg2">
                  <a:lumMod val="50000"/>
                </a:schemeClr>
              </a:solidFill>
              <a:latin typeface="Comic Sans MS" panose="030F0702030302020204" pitchFamily="66" charset="0"/>
            </a:endParaRPr>
          </a:p>
        </p:txBody>
      </p:sp>
      <p:sp>
        <p:nvSpPr>
          <p:cNvPr id="12" name="Rectangle 11"/>
          <p:cNvSpPr/>
          <p:nvPr/>
        </p:nvSpPr>
        <p:spPr>
          <a:xfrm>
            <a:off x="609774" y="3564695"/>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Machine Translation</a:t>
            </a:r>
            <a:endParaRPr lang="en-US" sz="3600" dirty="0">
              <a:solidFill>
                <a:schemeClr val="bg2">
                  <a:lumMod val="50000"/>
                </a:schemeClr>
              </a:solidFill>
              <a:latin typeface="Comic Sans MS" panose="030F0702030302020204" pitchFamily="66" charset="0"/>
            </a:endParaRPr>
          </a:p>
        </p:txBody>
      </p:sp>
      <p:sp>
        <p:nvSpPr>
          <p:cNvPr id="13" name="Rectangle 12"/>
          <p:cNvSpPr/>
          <p:nvPr/>
        </p:nvSpPr>
        <p:spPr>
          <a:xfrm>
            <a:off x="603149" y="4419461"/>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Question Answering</a:t>
            </a:r>
            <a:endParaRPr lang="en-US" sz="3600" dirty="0">
              <a:solidFill>
                <a:schemeClr val="bg2">
                  <a:lumMod val="50000"/>
                </a:schemeClr>
              </a:solidFill>
              <a:latin typeface="Comic Sans MS" panose="030F0702030302020204" pitchFamily="66" charset="0"/>
            </a:endParaRPr>
          </a:p>
        </p:txBody>
      </p:sp>
      <p:sp>
        <p:nvSpPr>
          <p:cNvPr id="14" name="Rectangle 13"/>
          <p:cNvSpPr/>
          <p:nvPr/>
        </p:nvSpPr>
        <p:spPr>
          <a:xfrm>
            <a:off x="596524" y="5274227"/>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Document Summarization</a:t>
            </a:r>
            <a:endParaRPr lang="en-US" sz="3600" dirty="0">
              <a:solidFill>
                <a:schemeClr val="bg2">
                  <a:lumMod val="50000"/>
                </a:schemeClr>
              </a:solidFill>
              <a:latin typeface="Comic Sans MS" panose="030F0702030302020204" pitchFamily="66" charset="0"/>
            </a:endParaRPr>
          </a:p>
        </p:txBody>
      </p:sp>
    </p:spTree>
    <p:extLst>
      <p:ext uri="{BB962C8B-B14F-4D97-AF65-F5344CB8AC3E}">
        <p14:creationId xmlns:p14="http://schemas.microsoft.com/office/powerpoint/2010/main" val="34240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Problem Statement</a:t>
              </a:r>
              <a:endParaRPr lang="en-US" sz="5400" dirty="0">
                <a:latin typeface="Comic Sans MS" panose="030F0702030302020204" pitchFamily="66" charset="0"/>
              </a:endParaRPr>
            </a:p>
          </p:txBody>
        </p:sp>
      </p:grpSp>
      <p:pic>
        <p:nvPicPr>
          <p:cNvPr id="4098"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31269" t="6946" r="31522" b="-197"/>
          <a:stretch/>
        </p:blipFill>
        <p:spPr bwMode="auto">
          <a:xfrm>
            <a:off x="7934023" y="2026833"/>
            <a:ext cx="2133600" cy="4121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494096" y="2163650"/>
            <a:ext cx="5867528" cy="1545465"/>
          </a:xfrm>
          <a:prstGeom prst="rect">
            <a:avLst/>
          </a:prstGeom>
        </p:spPr>
      </p:pic>
    </p:spTree>
    <p:extLst>
      <p:ext uri="{BB962C8B-B14F-4D97-AF65-F5344CB8AC3E}">
        <p14:creationId xmlns:p14="http://schemas.microsoft.com/office/powerpoint/2010/main" val="1023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LDA Example</a:t>
              </a:r>
              <a:endParaRPr lang="en-US" sz="5400" dirty="0">
                <a:latin typeface="Comic Sans MS" panose="030F0702030302020204" pitchFamily="66" charset="0"/>
              </a:endParaRPr>
            </a:p>
          </p:txBody>
        </p:sp>
      </p:grpSp>
      <p:pic>
        <p:nvPicPr>
          <p:cNvPr id="3" name="Picture 2"/>
          <p:cNvPicPr>
            <a:picLocks noChangeAspect="1"/>
          </p:cNvPicPr>
          <p:nvPr/>
        </p:nvPicPr>
        <p:blipFill>
          <a:blip r:embed="rId2"/>
          <a:stretch>
            <a:fillRect/>
          </a:stretch>
        </p:blipFill>
        <p:spPr>
          <a:xfrm>
            <a:off x="527809" y="1836463"/>
            <a:ext cx="9267825" cy="2867025"/>
          </a:xfrm>
          <a:prstGeom prst="rect">
            <a:avLst/>
          </a:prstGeom>
        </p:spPr>
      </p:pic>
      <p:pic>
        <p:nvPicPr>
          <p:cNvPr id="5" name="Picture 4"/>
          <p:cNvPicPr>
            <a:picLocks noChangeAspect="1"/>
          </p:cNvPicPr>
          <p:nvPr/>
        </p:nvPicPr>
        <p:blipFill>
          <a:blip r:embed="rId3"/>
          <a:stretch>
            <a:fillRect/>
          </a:stretch>
        </p:blipFill>
        <p:spPr>
          <a:xfrm>
            <a:off x="527809" y="4917596"/>
            <a:ext cx="9658350" cy="1038225"/>
          </a:xfrm>
          <a:prstGeom prst="rect">
            <a:avLst/>
          </a:prstGeom>
        </p:spPr>
      </p:pic>
      <p:sp>
        <p:nvSpPr>
          <p:cNvPr id="6" name="Rectangle 5"/>
          <p:cNvSpPr/>
          <p:nvPr/>
        </p:nvSpPr>
        <p:spPr>
          <a:xfrm>
            <a:off x="5572540" y="6528425"/>
            <a:ext cx="6621327" cy="307777"/>
          </a:xfrm>
          <a:prstGeom prst="rect">
            <a:avLst/>
          </a:prstGeom>
        </p:spPr>
        <p:txBody>
          <a:bodyPr wrap="square">
            <a:spAutoFit/>
          </a:bodyPr>
          <a:lstStyle/>
          <a:p>
            <a:r>
              <a:rPr lang="en-US" sz="1400" i="1" dirty="0" smtClean="0">
                <a:solidFill>
                  <a:schemeClr val="bg2">
                    <a:lumMod val="50000"/>
                  </a:schemeClr>
                </a:solidFill>
              </a:rPr>
              <a:t>Source: https://www.kaggle.com/teemingyi/exploratory-analysis-on-news-heading/data</a:t>
            </a:r>
            <a:endParaRPr lang="en-US" sz="1400" i="1" dirty="0">
              <a:solidFill>
                <a:schemeClr val="bg2">
                  <a:lumMod val="50000"/>
                </a:schemeClr>
              </a:solidFill>
            </a:endParaRPr>
          </a:p>
        </p:txBody>
      </p:sp>
    </p:spTree>
    <p:extLst>
      <p:ext uri="{BB962C8B-B14F-4D97-AF65-F5344CB8AC3E}">
        <p14:creationId xmlns:p14="http://schemas.microsoft.com/office/powerpoint/2010/main" val="28703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Word2vec Example</a:t>
              </a:r>
              <a:endParaRPr lang="en-US" sz="5400" dirty="0">
                <a:latin typeface="Comic Sans MS" panose="030F0702030302020204" pitchFamily="66" charset="0"/>
              </a:endParaRPr>
            </a:p>
          </p:txBody>
        </p:sp>
      </p:grpSp>
      <p:pic>
        <p:nvPicPr>
          <p:cNvPr id="4" name="Picture 3"/>
          <p:cNvPicPr>
            <a:picLocks noChangeAspect="1"/>
          </p:cNvPicPr>
          <p:nvPr/>
        </p:nvPicPr>
        <p:blipFill rotWithShape="1">
          <a:blip r:embed="rId2"/>
          <a:srcRect l="61281" t="3096" r="5805" b="84630"/>
          <a:stretch/>
        </p:blipFill>
        <p:spPr>
          <a:xfrm>
            <a:off x="4608576" y="2206750"/>
            <a:ext cx="1763479" cy="457200"/>
          </a:xfrm>
          <a:prstGeom prst="rect">
            <a:avLst/>
          </a:prstGeom>
        </p:spPr>
      </p:pic>
      <p:pic>
        <p:nvPicPr>
          <p:cNvPr id="6" name="Picture 5"/>
          <p:cNvPicPr>
            <a:picLocks noChangeAspect="1"/>
          </p:cNvPicPr>
          <p:nvPr/>
        </p:nvPicPr>
        <p:blipFill rotWithShape="1">
          <a:blip r:embed="rId3"/>
          <a:srcRect l="65674" r="-1881" b="85703"/>
          <a:stretch/>
        </p:blipFill>
        <p:spPr>
          <a:xfrm>
            <a:off x="902207" y="2206750"/>
            <a:ext cx="1566816" cy="457200"/>
          </a:xfrm>
          <a:prstGeom prst="rect">
            <a:avLst/>
          </a:prstGeom>
        </p:spPr>
      </p:pic>
      <p:pic>
        <p:nvPicPr>
          <p:cNvPr id="7" name="Picture 6"/>
          <p:cNvPicPr>
            <a:picLocks noChangeAspect="1"/>
          </p:cNvPicPr>
          <p:nvPr/>
        </p:nvPicPr>
        <p:blipFill rotWithShape="1">
          <a:blip r:embed="rId4"/>
          <a:srcRect l="62204" t="4264" r="15159" b="84630"/>
          <a:stretch/>
        </p:blipFill>
        <p:spPr>
          <a:xfrm>
            <a:off x="8546590" y="2206750"/>
            <a:ext cx="1323470" cy="457200"/>
          </a:xfrm>
          <a:prstGeom prst="rect">
            <a:avLst/>
          </a:prstGeom>
        </p:spPr>
      </p:pic>
      <p:pic>
        <p:nvPicPr>
          <p:cNvPr id="10" name="Picture 9"/>
          <p:cNvPicPr>
            <a:picLocks noChangeAspect="1"/>
          </p:cNvPicPr>
          <p:nvPr/>
        </p:nvPicPr>
        <p:blipFill rotWithShape="1">
          <a:blip r:embed="rId2"/>
          <a:srcRect l="-281" t="17415"/>
          <a:stretch/>
        </p:blipFill>
        <p:spPr>
          <a:xfrm>
            <a:off x="4242817" y="2791968"/>
            <a:ext cx="3008814" cy="1722691"/>
          </a:xfrm>
          <a:prstGeom prst="rect">
            <a:avLst/>
          </a:prstGeom>
        </p:spPr>
      </p:pic>
      <p:pic>
        <p:nvPicPr>
          <p:cNvPr id="11" name="Picture 10"/>
          <p:cNvPicPr>
            <a:picLocks noChangeAspect="1"/>
          </p:cNvPicPr>
          <p:nvPr/>
        </p:nvPicPr>
        <p:blipFill rotWithShape="1">
          <a:blip r:embed="rId3"/>
          <a:srcRect l="507" t="17596"/>
          <a:stretch/>
        </p:blipFill>
        <p:spPr>
          <a:xfrm>
            <a:off x="524256" y="2768821"/>
            <a:ext cx="2795620" cy="1711071"/>
          </a:xfrm>
          <a:prstGeom prst="rect">
            <a:avLst/>
          </a:prstGeom>
        </p:spPr>
      </p:pic>
      <p:pic>
        <p:nvPicPr>
          <p:cNvPr id="12" name="Picture 11"/>
          <p:cNvPicPr>
            <a:picLocks noChangeAspect="1"/>
          </p:cNvPicPr>
          <p:nvPr/>
        </p:nvPicPr>
        <p:blipFill rotWithShape="1">
          <a:blip r:embed="rId4"/>
          <a:srcRect l="262" t="17415" r="1"/>
          <a:stretch/>
        </p:blipFill>
        <p:spPr>
          <a:xfrm>
            <a:off x="8034528" y="2731008"/>
            <a:ext cx="2954515" cy="1722691"/>
          </a:xfrm>
          <a:prstGeom prst="rect">
            <a:avLst/>
          </a:prstGeom>
        </p:spPr>
      </p:pic>
    </p:spTree>
    <p:extLst>
      <p:ext uri="{BB962C8B-B14F-4D97-AF65-F5344CB8AC3E}">
        <p14:creationId xmlns:p14="http://schemas.microsoft.com/office/powerpoint/2010/main" val="363280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What is elasticsearch</a:t>
              </a:r>
              <a:endParaRPr lang="en-US" sz="5400" dirty="0">
                <a:latin typeface="Comic Sans MS" panose="030F0702030302020204" pitchFamily="66" charset="0"/>
              </a:endParaRPr>
            </a:p>
          </p:txBody>
        </p:sp>
      </p:grpSp>
      <p:grpSp>
        <p:nvGrpSpPr>
          <p:cNvPr id="3" name="Group 2"/>
          <p:cNvGrpSpPr/>
          <p:nvPr/>
        </p:nvGrpSpPr>
        <p:grpSpPr>
          <a:xfrm>
            <a:off x="302562" y="1902176"/>
            <a:ext cx="11597890" cy="4759062"/>
            <a:chOff x="302562" y="1902176"/>
            <a:chExt cx="11597890" cy="4759062"/>
          </a:xfrm>
        </p:grpSpPr>
        <p:sp>
          <p:nvSpPr>
            <p:cNvPr id="6" name="Rectangle 5"/>
            <p:cNvSpPr/>
            <p:nvPr/>
          </p:nvSpPr>
          <p:spPr>
            <a:xfrm>
              <a:off x="2027581" y="2441475"/>
              <a:ext cx="9872871" cy="3680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i="1" dirty="0" smtClean="0">
                  <a:solidFill>
                    <a:schemeClr val="bg2">
                      <a:lumMod val="50000"/>
                    </a:schemeClr>
                  </a:solidFill>
                  <a:latin typeface="Segoe UI Light" panose="020B0502040204020203" pitchFamily="34" charset="0"/>
                  <a:cs typeface="Segoe UI Light" panose="020B0502040204020203" pitchFamily="34" charset="0"/>
                </a:rPr>
                <a:t>Elasticsearch is a search engine based on Lucene. It provides a distributed, multitenant-capable full-text search engine with an HTTP web interface and schema-free JSON documents</a:t>
              </a:r>
              <a:endParaRPr lang="en-US" sz="4000" i="1" dirty="0">
                <a:solidFill>
                  <a:schemeClr val="bg2">
                    <a:lumMod val="50000"/>
                  </a:schemeClr>
                </a:solidFill>
                <a:latin typeface="Segoe UI Light" panose="020B0502040204020203" pitchFamily="34" charset="0"/>
                <a:cs typeface="Segoe UI Light" panose="020B0502040204020203" pitchFamily="34" charset="0"/>
              </a:endParaRPr>
            </a:p>
          </p:txBody>
        </p:sp>
        <p:pic>
          <p:nvPicPr>
            <p:cNvPr id="7" name="Picture 2" descr="Image result for quot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562" y="1902176"/>
              <a:ext cx="1828800" cy="15026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quot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775737" y="5158574"/>
              <a:ext cx="1828800" cy="15026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359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Combining NLP and Elasticsearch</a:t>
              </a:r>
              <a:endParaRPr lang="en-US" sz="5400" dirty="0">
                <a:latin typeface="Comic Sans MS" panose="030F0702030302020204" pitchFamily="66" charset="0"/>
              </a:endParaRPr>
            </a:p>
          </p:txBody>
        </p:sp>
      </p:grpSp>
      <p:pic>
        <p:nvPicPr>
          <p:cNvPr id="7170" name="Picture 2" descr="https://image-store.slidesharecdn.com/0250c9ec-a642-4346-bcd0-85e0d791f2b2-origina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94"/>
          <a:stretch/>
        </p:blipFill>
        <p:spPr bwMode="auto">
          <a:xfrm>
            <a:off x="3816626" y="1967948"/>
            <a:ext cx="267873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0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565"/>
            <a:ext cx="12192000" cy="1751526"/>
            <a:chOff x="0" y="-168711"/>
            <a:chExt cx="12192000" cy="1751526"/>
          </a:xfrm>
        </p:grpSpPr>
        <p:sp>
          <p:nvSpPr>
            <p:cNvPr id="29" name="Rectangle 28"/>
            <p:cNvSpPr/>
            <p:nvPr/>
          </p:nvSpPr>
          <p:spPr>
            <a:xfrm>
              <a:off x="0" y="-168711"/>
              <a:ext cx="12192000" cy="175152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5373" y="103031"/>
              <a:ext cx="11372231"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latin typeface="Comic Sans MS" panose="030F0702030302020204" pitchFamily="66" charset="0"/>
                </a:rPr>
                <a:t>Combining NLP and Elasticsearch</a:t>
              </a:r>
              <a:endParaRPr lang="en-US" sz="5400" dirty="0">
                <a:latin typeface="Comic Sans MS" panose="030F0702030302020204" pitchFamily="66" charset="0"/>
              </a:endParaRPr>
            </a:p>
          </p:txBody>
        </p:sp>
      </p:grpSp>
      <p:sp>
        <p:nvSpPr>
          <p:cNvPr id="7" name="Rectangle 6"/>
          <p:cNvSpPr/>
          <p:nvPr/>
        </p:nvSpPr>
        <p:spPr>
          <a:xfrm>
            <a:off x="623024" y="1855163"/>
            <a:ext cx="9249465" cy="810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bg2">
                    <a:lumMod val="50000"/>
                  </a:schemeClr>
                </a:solidFill>
                <a:latin typeface="Comic Sans MS" panose="030F0702030302020204" pitchFamily="66" charset="0"/>
              </a:rPr>
              <a:t>Simple Expansion</a:t>
            </a:r>
            <a:endParaRPr lang="en-US" sz="3600" dirty="0">
              <a:solidFill>
                <a:schemeClr val="bg2">
                  <a:lumMod val="50000"/>
                </a:schemeClr>
              </a:solidFill>
              <a:latin typeface="Comic Sans MS" panose="030F0702030302020204" pitchFamily="66" charset="0"/>
            </a:endParaRPr>
          </a:p>
        </p:txBody>
      </p:sp>
      <p:graphicFrame>
        <p:nvGraphicFramePr>
          <p:cNvPr id="9" name="Table 8"/>
          <p:cNvGraphicFramePr>
            <a:graphicFrameLocks noGrp="1"/>
          </p:cNvGraphicFramePr>
          <p:nvPr/>
        </p:nvGraphicFramePr>
        <p:xfrm>
          <a:off x="10436352" y="2231136"/>
          <a:ext cx="208280" cy="365760"/>
        </p:xfrm>
        <a:graphic>
          <a:graphicData uri="http://schemas.openxmlformats.org/drawingml/2006/table">
            <a:tbl>
              <a:tblPr/>
              <a:tblGrid>
                <a:gridCol w="208280"/>
              </a:tblGrid>
              <a:tr h="0">
                <a:tc>
                  <a:txBody>
                    <a:bodyPr/>
                    <a:lstStyle/>
                    <a:p>
                      <a:endParaRPr lang="en-US" dirty="0"/>
                    </a:p>
                  </a:txBody>
                  <a:tcPr>
                    <a:lnL w="38100" cmpd="sng">
                      <a:solidFill>
                        <a:schemeClr val="bg1"/>
                      </a:solidFill>
                      <a:prstDash val="solid"/>
                    </a:lnL>
                    <a:lnR w="38100" cmpd="sng">
                      <a:solidFill>
                        <a:schemeClr val="bg1"/>
                      </a:solidFill>
                      <a:prstDash val="solid"/>
                    </a:lnR>
                    <a:lnT w="38100" cmpd="sng">
                      <a:solidFill>
                        <a:schemeClr val="bg1"/>
                      </a:solidFill>
                      <a:prstDash val="solid"/>
                    </a:lnT>
                    <a:lnB w="38100" cmpd="sng">
                      <a:solidFill>
                        <a:schemeClr val="bg1"/>
                      </a:solidFill>
                      <a:prstDash val="solid"/>
                    </a:lnB>
                  </a:tcPr>
                </a:tc>
              </a:tr>
            </a:tbl>
          </a:graphicData>
        </a:graphic>
      </p:graphicFrame>
      <p:sp>
        <p:nvSpPr>
          <p:cNvPr id="18" name="Freeform 14"/>
          <p:cNvSpPr>
            <a:spLocks noEditPoints="1"/>
          </p:cNvSpPr>
          <p:nvPr/>
        </p:nvSpPr>
        <p:spPr bwMode="auto">
          <a:xfrm>
            <a:off x="862013" y="3944938"/>
            <a:ext cx="8764588" cy="19050"/>
          </a:xfrm>
          <a:custGeom>
            <a:avLst/>
            <a:gdLst>
              <a:gd name="T0" fmla="*/ 144 w 11042"/>
              <a:gd name="T1" fmla="*/ 23 h 23"/>
              <a:gd name="T2" fmla="*/ 359 w 11042"/>
              <a:gd name="T3" fmla="*/ 23 h 23"/>
              <a:gd name="T4" fmla="*/ 551 w 11042"/>
              <a:gd name="T5" fmla="*/ 0 h 23"/>
              <a:gd name="T6" fmla="*/ 720 w 11042"/>
              <a:gd name="T7" fmla="*/ 0 h 23"/>
              <a:gd name="T8" fmla="*/ 864 w 11042"/>
              <a:gd name="T9" fmla="*/ 0 h 23"/>
              <a:gd name="T10" fmla="*/ 1056 w 11042"/>
              <a:gd name="T11" fmla="*/ 23 h 23"/>
              <a:gd name="T12" fmla="*/ 1271 w 11042"/>
              <a:gd name="T13" fmla="*/ 23 h 23"/>
              <a:gd name="T14" fmla="*/ 1463 w 11042"/>
              <a:gd name="T15" fmla="*/ 0 h 23"/>
              <a:gd name="T16" fmla="*/ 1632 w 11042"/>
              <a:gd name="T17" fmla="*/ 0 h 23"/>
              <a:gd name="T18" fmla="*/ 1776 w 11042"/>
              <a:gd name="T19" fmla="*/ 0 h 23"/>
              <a:gd name="T20" fmla="*/ 1968 w 11042"/>
              <a:gd name="T21" fmla="*/ 23 h 23"/>
              <a:gd name="T22" fmla="*/ 2183 w 11042"/>
              <a:gd name="T23" fmla="*/ 23 h 23"/>
              <a:gd name="T24" fmla="*/ 2375 w 11042"/>
              <a:gd name="T25" fmla="*/ 0 h 23"/>
              <a:gd name="T26" fmla="*/ 2544 w 11042"/>
              <a:gd name="T27" fmla="*/ 0 h 23"/>
              <a:gd name="T28" fmla="*/ 2688 w 11042"/>
              <a:gd name="T29" fmla="*/ 0 h 23"/>
              <a:gd name="T30" fmla="*/ 2880 w 11042"/>
              <a:gd name="T31" fmla="*/ 23 h 23"/>
              <a:gd name="T32" fmla="*/ 3095 w 11042"/>
              <a:gd name="T33" fmla="*/ 23 h 23"/>
              <a:gd name="T34" fmla="*/ 3287 w 11042"/>
              <a:gd name="T35" fmla="*/ 0 h 23"/>
              <a:gd name="T36" fmla="*/ 3456 w 11042"/>
              <a:gd name="T37" fmla="*/ 0 h 23"/>
              <a:gd name="T38" fmla="*/ 3600 w 11042"/>
              <a:gd name="T39" fmla="*/ 0 h 23"/>
              <a:gd name="T40" fmla="*/ 3792 w 11042"/>
              <a:gd name="T41" fmla="*/ 23 h 23"/>
              <a:gd name="T42" fmla="*/ 4007 w 11042"/>
              <a:gd name="T43" fmla="*/ 23 h 23"/>
              <a:gd name="T44" fmla="*/ 4199 w 11042"/>
              <a:gd name="T45" fmla="*/ 0 h 23"/>
              <a:gd name="T46" fmla="*/ 4368 w 11042"/>
              <a:gd name="T47" fmla="*/ 0 h 23"/>
              <a:gd name="T48" fmla="*/ 4512 w 11042"/>
              <a:gd name="T49" fmla="*/ 0 h 23"/>
              <a:gd name="T50" fmla="*/ 4704 w 11042"/>
              <a:gd name="T51" fmla="*/ 23 h 23"/>
              <a:gd name="T52" fmla="*/ 4919 w 11042"/>
              <a:gd name="T53" fmla="*/ 23 h 23"/>
              <a:gd name="T54" fmla="*/ 5111 w 11042"/>
              <a:gd name="T55" fmla="*/ 0 h 23"/>
              <a:gd name="T56" fmla="*/ 5280 w 11042"/>
              <a:gd name="T57" fmla="*/ 0 h 23"/>
              <a:gd name="T58" fmla="*/ 5424 w 11042"/>
              <a:gd name="T59" fmla="*/ 0 h 23"/>
              <a:gd name="T60" fmla="*/ 5616 w 11042"/>
              <a:gd name="T61" fmla="*/ 23 h 23"/>
              <a:gd name="T62" fmla="*/ 5831 w 11042"/>
              <a:gd name="T63" fmla="*/ 23 h 23"/>
              <a:gd name="T64" fmla="*/ 6023 w 11042"/>
              <a:gd name="T65" fmla="*/ 0 h 23"/>
              <a:gd name="T66" fmla="*/ 6192 w 11042"/>
              <a:gd name="T67" fmla="*/ 0 h 23"/>
              <a:gd name="T68" fmla="*/ 6336 w 11042"/>
              <a:gd name="T69" fmla="*/ 0 h 23"/>
              <a:gd name="T70" fmla="*/ 6528 w 11042"/>
              <a:gd name="T71" fmla="*/ 23 h 23"/>
              <a:gd name="T72" fmla="*/ 6743 w 11042"/>
              <a:gd name="T73" fmla="*/ 23 h 23"/>
              <a:gd name="T74" fmla="*/ 6935 w 11042"/>
              <a:gd name="T75" fmla="*/ 0 h 23"/>
              <a:gd name="T76" fmla="*/ 7104 w 11042"/>
              <a:gd name="T77" fmla="*/ 0 h 23"/>
              <a:gd name="T78" fmla="*/ 7248 w 11042"/>
              <a:gd name="T79" fmla="*/ 0 h 23"/>
              <a:gd name="T80" fmla="*/ 7440 w 11042"/>
              <a:gd name="T81" fmla="*/ 23 h 23"/>
              <a:gd name="T82" fmla="*/ 7655 w 11042"/>
              <a:gd name="T83" fmla="*/ 23 h 23"/>
              <a:gd name="T84" fmla="*/ 7847 w 11042"/>
              <a:gd name="T85" fmla="*/ 0 h 23"/>
              <a:gd name="T86" fmla="*/ 8016 w 11042"/>
              <a:gd name="T87" fmla="*/ 0 h 23"/>
              <a:gd name="T88" fmla="*/ 8160 w 11042"/>
              <a:gd name="T89" fmla="*/ 0 h 23"/>
              <a:gd name="T90" fmla="*/ 8352 w 11042"/>
              <a:gd name="T91" fmla="*/ 23 h 23"/>
              <a:gd name="T92" fmla="*/ 8567 w 11042"/>
              <a:gd name="T93" fmla="*/ 23 h 23"/>
              <a:gd name="T94" fmla="*/ 8759 w 11042"/>
              <a:gd name="T95" fmla="*/ 0 h 23"/>
              <a:gd name="T96" fmla="*/ 8928 w 11042"/>
              <a:gd name="T97" fmla="*/ 0 h 23"/>
              <a:gd name="T98" fmla="*/ 9072 w 11042"/>
              <a:gd name="T99" fmla="*/ 0 h 23"/>
              <a:gd name="T100" fmla="*/ 9264 w 11042"/>
              <a:gd name="T101" fmla="*/ 23 h 23"/>
              <a:gd name="T102" fmla="*/ 9480 w 11042"/>
              <a:gd name="T103" fmla="*/ 23 h 23"/>
              <a:gd name="T104" fmla="*/ 9672 w 11042"/>
              <a:gd name="T105" fmla="*/ 0 h 23"/>
              <a:gd name="T106" fmla="*/ 9840 w 11042"/>
              <a:gd name="T107" fmla="*/ 0 h 23"/>
              <a:gd name="T108" fmla="*/ 9984 w 11042"/>
              <a:gd name="T109" fmla="*/ 0 h 23"/>
              <a:gd name="T110" fmla="*/ 10177 w 11042"/>
              <a:gd name="T111" fmla="*/ 23 h 23"/>
              <a:gd name="T112" fmla="*/ 10392 w 11042"/>
              <a:gd name="T113" fmla="*/ 23 h 23"/>
              <a:gd name="T114" fmla="*/ 10584 w 11042"/>
              <a:gd name="T115" fmla="*/ 0 h 23"/>
              <a:gd name="T116" fmla="*/ 10753 w 11042"/>
              <a:gd name="T117" fmla="*/ 0 h 23"/>
              <a:gd name="T118" fmla="*/ 10897 w 11042"/>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42" h="23">
                <a:moveTo>
                  <a:pt x="0" y="0"/>
                </a:moveTo>
                <a:lnTo>
                  <a:pt x="23" y="0"/>
                </a:lnTo>
                <a:lnTo>
                  <a:pt x="23" y="23"/>
                </a:lnTo>
                <a:lnTo>
                  <a:pt x="0" y="23"/>
                </a:lnTo>
                <a:lnTo>
                  <a:pt x="0" y="0"/>
                </a:lnTo>
                <a:close/>
                <a:moveTo>
                  <a:pt x="48" y="0"/>
                </a:moveTo>
                <a:lnTo>
                  <a:pt x="71" y="0"/>
                </a:lnTo>
                <a:lnTo>
                  <a:pt x="71" y="23"/>
                </a:lnTo>
                <a:lnTo>
                  <a:pt x="48" y="23"/>
                </a:lnTo>
                <a:lnTo>
                  <a:pt x="48" y="0"/>
                </a:lnTo>
                <a:close/>
                <a:moveTo>
                  <a:pt x="96" y="0"/>
                </a:moveTo>
                <a:lnTo>
                  <a:pt x="119" y="0"/>
                </a:lnTo>
                <a:lnTo>
                  <a:pt x="119" y="23"/>
                </a:lnTo>
                <a:lnTo>
                  <a:pt x="96" y="23"/>
                </a:lnTo>
                <a:lnTo>
                  <a:pt x="96" y="0"/>
                </a:lnTo>
                <a:close/>
                <a:moveTo>
                  <a:pt x="144" y="0"/>
                </a:moveTo>
                <a:lnTo>
                  <a:pt x="167" y="0"/>
                </a:lnTo>
                <a:lnTo>
                  <a:pt x="167" y="23"/>
                </a:lnTo>
                <a:lnTo>
                  <a:pt x="144" y="23"/>
                </a:lnTo>
                <a:lnTo>
                  <a:pt x="144" y="0"/>
                </a:lnTo>
                <a:close/>
                <a:moveTo>
                  <a:pt x="192" y="0"/>
                </a:moveTo>
                <a:lnTo>
                  <a:pt x="215" y="0"/>
                </a:lnTo>
                <a:lnTo>
                  <a:pt x="215" y="23"/>
                </a:lnTo>
                <a:lnTo>
                  <a:pt x="192" y="23"/>
                </a:lnTo>
                <a:lnTo>
                  <a:pt x="192" y="0"/>
                </a:lnTo>
                <a:close/>
                <a:moveTo>
                  <a:pt x="240" y="0"/>
                </a:moveTo>
                <a:lnTo>
                  <a:pt x="263" y="0"/>
                </a:lnTo>
                <a:lnTo>
                  <a:pt x="263" y="23"/>
                </a:lnTo>
                <a:lnTo>
                  <a:pt x="240" y="23"/>
                </a:lnTo>
                <a:lnTo>
                  <a:pt x="240" y="0"/>
                </a:lnTo>
                <a:close/>
                <a:moveTo>
                  <a:pt x="288" y="0"/>
                </a:moveTo>
                <a:lnTo>
                  <a:pt x="311" y="0"/>
                </a:lnTo>
                <a:lnTo>
                  <a:pt x="311" y="23"/>
                </a:lnTo>
                <a:lnTo>
                  <a:pt x="288" y="23"/>
                </a:lnTo>
                <a:lnTo>
                  <a:pt x="288" y="0"/>
                </a:lnTo>
                <a:close/>
                <a:moveTo>
                  <a:pt x="336" y="0"/>
                </a:moveTo>
                <a:lnTo>
                  <a:pt x="359" y="0"/>
                </a:lnTo>
                <a:lnTo>
                  <a:pt x="359" y="23"/>
                </a:lnTo>
                <a:lnTo>
                  <a:pt x="336" y="23"/>
                </a:lnTo>
                <a:lnTo>
                  <a:pt x="336" y="0"/>
                </a:lnTo>
                <a:close/>
                <a:moveTo>
                  <a:pt x="384" y="0"/>
                </a:moveTo>
                <a:lnTo>
                  <a:pt x="407" y="0"/>
                </a:lnTo>
                <a:lnTo>
                  <a:pt x="407" y="23"/>
                </a:lnTo>
                <a:lnTo>
                  <a:pt x="384" y="23"/>
                </a:lnTo>
                <a:lnTo>
                  <a:pt x="384" y="0"/>
                </a:lnTo>
                <a:close/>
                <a:moveTo>
                  <a:pt x="432" y="0"/>
                </a:moveTo>
                <a:lnTo>
                  <a:pt x="455" y="0"/>
                </a:lnTo>
                <a:lnTo>
                  <a:pt x="455" y="23"/>
                </a:lnTo>
                <a:lnTo>
                  <a:pt x="432" y="23"/>
                </a:lnTo>
                <a:lnTo>
                  <a:pt x="432" y="0"/>
                </a:lnTo>
                <a:close/>
                <a:moveTo>
                  <a:pt x="480" y="0"/>
                </a:moveTo>
                <a:lnTo>
                  <a:pt x="503" y="0"/>
                </a:lnTo>
                <a:lnTo>
                  <a:pt x="503" y="23"/>
                </a:lnTo>
                <a:lnTo>
                  <a:pt x="480" y="23"/>
                </a:lnTo>
                <a:lnTo>
                  <a:pt x="480" y="0"/>
                </a:lnTo>
                <a:close/>
                <a:moveTo>
                  <a:pt x="528" y="0"/>
                </a:moveTo>
                <a:lnTo>
                  <a:pt x="551" y="0"/>
                </a:lnTo>
                <a:lnTo>
                  <a:pt x="551" y="23"/>
                </a:lnTo>
                <a:lnTo>
                  <a:pt x="528" y="23"/>
                </a:lnTo>
                <a:lnTo>
                  <a:pt x="528" y="0"/>
                </a:lnTo>
                <a:close/>
                <a:moveTo>
                  <a:pt x="576" y="0"/>
                </a:moveTo>
                <a:lnTo>
                  <a:pt x="599" y="0"/>
                </a:lnTo>
                <a:lnTo>
                  <a:pt x="599" y="23"/>
                </a:lnTo>
                <a:lnTo>
                  <a:pt x="576" y="23"/>
                </a:lnTo>
                <a:lnTo>
                  <a:pt x="576" y="0"/>
                </a:lnTo>
                <a:close/>
                <a:moveTo>
                  <a:pt x="624" y="0"/>
                </a:moveTo>
                <a:lnTo>
                  <a:pt x="647" y="0"/>
                </a:lnTo>
                <a:lnTo>
                  <a:pt x="647" y="23"/>
                </a:lnTo>
                <a:lnTo>
                  <a:pt x="624" y="23"/>
                </a:lnTo>
                <a:lnTo>
                  <a:pt x="624" y="0"/>
                </a:lnTo>
                <a:close/>
                <a:moveTo>
                  <a:pt x="672" y="0"/>
                </a:moveTo>
                <a:lnTo>
                  <a:pt x="695" y="0"/>
                </a:lnTo>
                <a:lnTo>
                  <a:pt x="695" y="23"/>
                </a:lnTo>
                <a:lnTo>
                  <a:pt x="672" y="23"/>
                </a:lnTo>
                <a:lnTo>
                  <a:pt x="672" y="0"/>
                </a:lnTo>
                <a:close/>
                <a:moveTo>
                  <a:pt x="720" y="0"/>
                </a:moveTo>
                <a:lnTo>
                  <a:pt x="743" y="0"/>
                </a:lnTo>
                <a:lnTo>
                  <a:pt x="743" y="23"/>
                </a:lnTo>
                <a:lnTo>
                  <a:pt x="720" y="23"/>
                </a:lnTo>
                <a:lnTo>
                  <a:pt x="720" y="0"/>
                </a:lnTo>
                <a:close/>
                <a:moveTo>
                  <a:pt x="768" y="0"/>
                </a:moveTo>
                <a:lnTo>
                  <a:pt x="791" y="0"/>
                </a:lnTo>
                <a:lnTo>
                  <a:pt x="791" y="23"/>
                </a:lnTo>
                <a:lnTo>
                  <a:pt x="768" y="23"/>
                </a:lnTo>
                <a:lnTo>
                  <a:pt x="768" y="0"/>
                </a:lnTo>
                <a:close/>
                <a:moveTo>
                  <a:pt x="816" y="0"/>
                </a:moveTo>
                <a:lnTo>
                  <a:pt x="839" y="0"/>
                </a:lnTo>
                <a:lnTo>
                  <a:pt x="839" y="23"/>
                </a:lnTo>
                <a:lnTo>
                  <a:pt x="816" y="23"/>
                </a:lnTo>
                <a:lnTo>
                  <a:pt x="816" y="0"/>
                </a:lnTo>
                <a:close/>
                <a:moveTo>
                  <a:pt x="864" y="0"/>
                </a:moveTo>
                <a:lnTo>
                  <a:pt x="887" y="0"/>
                </a:lnTo>
                <a:lnTo>
                  <a:pt x="887" y="23"/>
                </a:lnTo>
                <a:lnTo>
                  <a:pt x="864" y="23"/>
                </a:lnTo>
                <a:lnTo>
                  <a:pt x="864" y="0"/>
                </a:lnTo>
                <a:close/>
                <a:moveTo>
                  <a:pt x="912" y="0"/>
                </a:moveTo>
                <a:lnTo>
                  <a:pt x="935" y="0"/>
                </a:lnTo>
                <a:lnTo>
                  <a:pt x="935" y="23"/>
                </a:lnTo>
                <a:lnTo>
                  <a:pt x="912" y="23"/>
                </a:lnTo>
                <a:lnTo>
                  <a:pt x="912" y="0"/>
                </a:lnTo>
                <a:close/>
                <a:moveTo>
                  <a:pt x="960" y="0"/>
                </a:moveTo>
                <a:lnTo>
                  <a:pt x="983" y="0"/>
                </a:lnTo>
                <a:lnTo>
                  <a:pt x="983" y="23"/>
                </a:lnTo>
                <a:lnTo>
                  <a:pt x="960" y="23"/>
                </a:lnTo>
                <a:lnTo>
                  <a:pt x="960" y="0"/>
                </a:lnTo>
                <a:close/>
                <a:moveTo>
                  <a:pt x="1008" y="0"/>
                </a:moveTo>
                <a:lnTo>
                  <a:pt x="1031" y="0"/>
                </a:lnTo>
                <a:lnTo>
                  <a:pt x="1031" y="23"/>
                </a:lnTo>
                <a:lnTo>
                  <a:pt x="1008" y="23"/>
                </a:lnTo>
                <a:lnTo>
                  <a:pt x="1008" y="0"/>
                </a:lnTo>
                <a:close/>
                <a:moveTo>
                  <a:pt x="1056" y="0"/>
                </a:moveTo>
                <a:lnTo>
                  <a:pt x="1079" y="0"/>
                </a:lnTo>
                <a:lnTo>
                  <a:pt x="1079" y="23"/>
                </a:lnTo>
                <a:lnTo>
                  <a:pt x="1056" y="23"/>
                </a:lnTo>
                <a:lnTo>
                  <a:pt x="1056" y="0"/>
                </a:lnTo>
                <a:close/>
                <a:moveTo>
                  <a:pt x="1104" y="0"/>
                </a:moveTo>
                <a:lnTo>
                  <a:pt x="1127" y="0"/>
                </a:lnTo>
                <a:lnTo>
                  <a:pt x="1127" y="23"/>
                </a:lnTo>
                <a:lnTo>
                  <a:pt x="1104" y="23"/>
                </a:lnTo>
                <a:lnTo>
                  <a:pt x="1104" y="0"/>
                </a:lnTo>
                <a:close/>
                <a:moveTo>
                  <a:pt x="1152" y="0"/>
                </a:moveTo>
                <a:lnTo>
                  <a:pt x="1175" y="0"/>
                </a:lnTo>
                <a:lnTo>
                  <a:pt x="1175" y="23"/>
                </a:lnTo>
                <a:lnTo>
                  <a:pt x="1152" y="23"/>
                </a:lnTo>
                <a:lnTo>
                  <a:pt x="1152" y="0"/>
                </a:lnTo>
                <a:close/>
                <a:moveTo>
                  <a:pt x="1200" y="0"/>
                </a:moveTo>
                <a:lnTo>
                  <a:pt x="1223" y="0"/>
                </a:lnTo>
                <a:lnTo>
                  <a:pt x="1223" y="23"/>
                </a:lnTo>
                <a:lnTo>
                  <a:pt x="1200" y="23"/>
                </a:lnTo>
                <a:lnTo>
                  <a:pt x="1200" y="0"/>
                </a:lnTo>
                <a:close/>
                <a:moveTo>
                  <a:pt x="1248" y="0"/>
                </a:moveTo>
                <a:lnTo>
                  <a:pt x="1271" y="0"/>
                </a:lnTo>
                <a:lnTo>
                  <a:pt x="1271" y="23"/>
                </a:lnTo>
                <a:lnTo>
                  <a:pt x="1248" y="23"/>
                </a:lnTo>
                <a:lnTo>
                  <a:pt x="1248" y="0"/>
                </a:lnTo>
                <a:close/>
                <a:moveTo>
                  <a:pt x="1296" y="0"/>
                </a:moveTo>
                <a:lnTo>
                  <a:pt x="1319" y="0"/>
                </a:lnTo>
                <a:lnTo>
                  <a:pt x="1319" y="23"/>
                </a:lnTo>
                <a:lnTo>
                  <a:pt x="1296" y="23"/>
                </a:lnTo>
                <a:lnTo>
                  <a:pt x="1296" y="0"/>
                </a:lnTo>
                <a:close/>
                <a:moveTo>
                  <a:pt x="1344" y="0"/>
                </a:moveTo>
                <a:lnTo>
                  <a:pt x="1367" y="0"/>
                </a:lnTo>
                <a:lnTo>
                  <a:pt x="1367" y="23"/>
                </a:lnTo>
                <a:lnTo>
                  <a:pt x="1344" y="23"/>
                </a:lnTo>
                <a:lnTo>
                  <a:pt x="1344" y="0"/>
                </a:lnTo>
                <a:close/>
                <a:moveTo>
                  <a:pt x="1392" y="0"/>
                </a:moveTo>
                <a:lnTo>
                  <a:pt x="1415" y="0"/>
                </a:lnTo>
                <a:lnTo>
                  <a:pt x="1415" y="23"/>
                </a:lnTo>
                <a:lnTo>
                  <a:pt x="1392" y="23"/>
                </a:lnTo>
                <a:lnTo>
                  <a:pt x="1392" y="0"/>
                </a:lnTo>
                <a:close/>
                <a:moveTo>
                  <a:pt x="1440" y="0"/>
                </a:moveTo>
                <a:lnTo>
                  <a:pt x="1463" y="0"/>
                </a:lnTo>
                <a:lnTo>
                  <a:pt x="1463" y="23"/>
                </a:lnTo>
                <a:lnTo>
                  <a:pt x="1440" y="23"/>
                </a:lnTo>
                <a:lnTo>
                  <a:pt x="1440" y="0"/>
                </a:lnTo>
                <a:close/>
                <a:moveTo>
                  <a:pt x="1488" y="0"/>
                </a:moveTo>
                <a:lnTo>
                  <a:pt x="1511" y="0"/>
                </a:lnTo>
                <a:lnTo>
                  <a:pt x="1511" y="23"/>
                </a:lnTo>
                <a:lnTo>
                  <a:pt x="1488" y="23"/>
                </a:lnTo>
                <a:lnTo>
                  <a:pt x="1488" y="0"/>
                </a:lnTo>
                <a:close/>
                <a:moveTo>
                  <a:pt x="1536" y="0"/>
                </a:moveTo>
                <a:lnTo>
                  <a:pt x="1559" y="0"/>
                </a:lnTo>
                <a:lnTo>
                  <a:pt x="1559" y="23"/>
                </a:lnTo>
                <a:lnTo>
                  <a:pt x="1536" y="23"/>
                </a:lnTo>
                <a:lnTo>
                  <a:pt x="1536" y="0"/>
                </a:lnTo>
                <a:close/>
                <a:moveTo>
                  <a:pt x="1584" y="0"/>
                </a:moveTo>
                <a:lnTo>
                  <a:pt x="1607" y="0"/>
                </a:lnTo>
                <a:lnTo>
                  <a:pt x="1607" y="23"/>
                </a:lnTo>
                <a:lnTo>
                  <a:pt x="1584" y="23"/>
                </a:lnTo>
                <a:lnTo>
                  <a:pt x="1584" y="0"/>
                </a:lnTo>
                <a:close/>
                <a:moveTo>
                  <a:pt x="1632" y="0"/>
                </a:moveTo>
                <a:lnTo>
                  <a:pt x="1655" y="0"/>
                </a:lnTo>
                <a:lnTo>
                  <a:pt x="1655" y="23"/>
                </a:lnTo>
                <a:lnTo>
                  <a:pt x="1632" y="23"/>
                </a:lnTo>
                <a:lnTo>
                  <a:pt x="1632" y="0"/>
                </a:lnTo>
                <a:close/>
                <a:moveTo>
                  <a:pt x="1680" y="0"/>
                </a:moveTo>
                <a:lnTo>
                  <a:pt x="1703" y="0"/>
                </a:lnTo>
                <a:lnTo>
                  <a:pt x="1703" y="23"/>
                </a:lnTo>
                <a:lnTo>
                  <a:pt x="1680" y="23"/>
                </a:lnTo>
                <a:lnTo>
                  <a:pt x="1680" y="0"/>
                </a:lnTo>
                <a:close/>
                <a:moveTo>
                  <a:pt x="1728" y="0"/>
                </a:moveTo>
                <a:lnTo>
                  <a:pt x="1751" y="0"/>
                </a:lnTo>
                <a:lnTo>
                  <a:pt x="1751" y="23"/>
                </a:lnTo>
                <a:lnTo>
                  <a:pt x="1728" y="23"/>
                </a:lnTo>
                <a:lnTo>
                  <a:pt x="1728" y="0"/>
                </a:lnTo>
                <a:close/>
                <a:moveTo>
                  <a:pt x="1776" y="0"/>
                </a:moveTo>
                <a:lnTo>
                  <a:pt x="1799" y="0"/>
                </a:lnTo>
                <a:lnTo>
                  <a:pt x="1799" y="23"/>
                </a:lnTo>
                <a:lnTo>
                  <a:pt x="1776" y="23"/>
                </a:lnTo>
                <a:lnTo>
                  <a:pt x="1776" y="0"/>
                </a:lnTo>
                <a:close/>
                <a:moveTo>
                  <a:pt x="1824" y="0"/>
                </a:moveTo>
                <a:lnTo>
                  <a:pt x="1847" y="0"/>
                </a:lnTo>
                <a:lnTo>
                  <a:pt x="1847" y="23"/>
                </a:lnTo>
                <a:lnTo>
                  <a:pt x="1824" y="23"/>
                </a:lnTo>
                <a:lnTo>
                  <a:pt x="1824" y="0"/>
                </a:lnTo>
                <a:close/>
                <a:moveTo>
                  <a:pt x="1872" y="0"/>
                </a:moveTo>
                <a:lnTo>
                  <a:pt x="1895" y="0"/>
                </a:lnTo>
                <a:lnTo>
                  <a:pt x="1895" y="23"/>
                </a:lnTo>
                <a:lnTo>
                  <a:pt x="1872" y="23"/>
                </a:lnTo>
                <a:lnTo>
                  <a:pt x="1872" y="0"/>
                </a:lnTo>
                <a:close/>
                <a:moveTo>
                  <a:pt x="1920" y="0"/>
                </a:moveTo>
                <a:lnTo>
                  <a:pt x="1943" y="0"/>
                </a:lnTo>
                <a:lnTo>
                  <a:pt x="1943" y="23"/>
                </a:lnTo>
                <a:lnTo>
                  <a:pt x="1920" y="23"/>
                </a:lnTo>
                <a:lnTo>
                  <a:pt x="1920" y="0"/>
                </a:lnTo>
                <a:close/>
                <a:moveTo>
                  <a:pt x="1968" y="0"/>
                </a:moveTo>
                <a:lnTo>
                  <a:pt x="1991" y="0"/>
                </a:lnTo>
                <a:lnTo>
                  <a:pt x="1991" y="23"/>
                </a:lnTo>
                <a:lnTo>
                  <a:pt x="1968" y="23"/>
                </a:lnTo>
                <a:lnTo>
                  <a:pt x="1968" y="0"/>
                </a:lnTo>
                <a:close/>
                <a:moveTo>
                  <a:pt x="2016" y="0"/>
                </a:moveTo>
                <a:lnTo>
                  <a:pt x="2039" y="0"/>
                </a:lnTo>
                <a:lnTo>
                  <a:pt x="2039" y="23"/>
                </a:lnTo>
                <a:lnTo>
                  <a:pt x="2016" y="23"/>
                </a:lnTo>
                <a:lnTo>
                  <a:pt x="2016" y="0"/>
                </a:lnTo>
                <a:close/>
                <a:moveTo>
                  <a:pt x="2064" y="0"/>
                </a:moveTo>
                <a:lnTo>
                  <a:pt x="2087" y="0"/>
                </a:lnTo>
                <a:lnTo>
                  <a:pt x="2087" y="23"/>
                </a:lnTo>
                <a:lnTo>
                  <a:pt x="2064" y="23"/>
                </a:lnTo>
                <a:lnTo>
                  <a:pt x="2064" y="0"/>
                </a:lnTo>
                <a:close/>
                <a:moveTo>
                  <a:pt x="2112" y="0"/>
                </a:moveTo>
                <a:lnTo>
                  <a:pt x="2135" y="0"/>
                </a:lnTo>
                <a:lnTo>
                  <a:pt x="2135" y="23"/>
                </a:lnTo>
                <a:lnTo>
                  <a:pt x="2112" y="23"/>
                </a:lnTo>
                <a:lnTo>
                  <a:pt x="2112" y="0"/>
                </a:lnTo>
                <a:close/>
                <a:moveTo>
                  <a:pt x="2160" y="0"/>
                </a:moveTo>
                <a:lnTo>
                  <a:pt x="2183" y="0"/>
                </a:lnTo>
                <a:lnTo>
                  <a:pt x="2183" y="23"/>
                </a:lnTo>
                <a:lnTo>
                  <a:pt x="2160" y="23"/>
                </a:lnTo>
                <a:lnTo>
                  <a:pt x="2160" y="0"/>
                </a:lnTo>
                <a:close/>
                <a:moveTo>
                  <a:pt x="2208" y="0"/>
                </a:moveTo>
                <a:lnTo>
                  <a:pt x="2231" y="0"/>
                </a:lnTo>
                <a:lnTo>
                  <a:pt x="2231" y="23"/>
                </a:lnTo>
                <a:lnTo>
                  <a:pt x="2208" y="23"/>
                </a:lnTo>
                <a:lnTo>
                  <a:pt x="2208" y="0"/>
                </a:lnTo>
                <a:close/>
                <a:moveTo>
                  <a:pt x="2256" y="0"/>
                </a:moveTo>
                <a:lnTo>
                  <a:pt x="2279" y="0"/>
                </a:lnTo>
                <a:lnTo>
                  <a:pt x="2279" y="23"/>
                </a:lnTo>
                <a:lnTo>
                  <a:pt x="2256" y="23"/>
                </a:lnTo>
                <a:lnTo>
                  <a:pt x="2256" y="0"/>
                </a:lnTo>
                <a:close/>
                <a:moveTo>
                  <a:pt x="2304" y="0"/>
                </a:moveTo>
                <a:lnTo>
                  <a:pt x="2327" y="0"/>
                </a:lnTo>
                <a:lnTo>
                  <a:pt x="2327" y="23"/>
                </a:lnTo>
                <a:lnTo>
                  <a:pt x="2304" y="23"/>
                </a:lnTo>
                <a:lnTo>
                  <a:pt x="2304" y="0"/>
                </a:lnTo>
                <a:close/>
                <a:moveTo>
                  <a:pt x="2352" y="0"/>
                </a:moveTo>
                <a:lnTo>
                  <a:pt x="2375" y="0"/>
                </a:lnTo>
                <a:lnTo>
                  <a:pt x="2375" y="23"/>
                </a:lnTo>
                <a:lnTo>
                  <a:pt x="2352" y="23"/>
                </a:lnTo>
                <a:lnTo>
                  <a:pt x="2352" y="0"/>
                </a:lnTo>
                <a:close/>
                <a:moveTo>
                  <a:pt x="2400" y="0"/>
                </a:moveTo>
                <a:lnTo>
                  <a:pt x="2423" y="0"/>
                </a:lnTo>
                <a:lnTo>
                  <a:pt x="2423" y="23"/>
                </a:lnTo>
                <a:lnTo>
                  <a:pt x="2400" y="23"/>
                </a:lnTo>
                <a:lnTo>
                  <a:pt x="2400" y="0"/>
                </a:lnTo>
                <a:close/>
                <a:moveTo>
                  <a:pt x="2448" y="0"/>
                </a:moveTo>
                <a:lnTo>
                  <a:pt x="2471" y="0"/>
                </a:lnTo>
                <a:lnTo>
                  <a:pt x="2471" y="23"/>
                </a:lnTo>
                <a:lnTo>
                  <a:pt x="2448" y="23"/>
                </a:lnTo>
                <a:lnTo>
                  <a:pt x="2448" y="0"/>
                </a:lnTo>
                <a:close/>
                <a:moveTo>
                  <a:pt x="2496" y="0"/>
                </a:moveTo>
                <a:lnTo>
                  <a:pt x="2519" y="0"/>
                </a:lnTo>
                <a:lnTo>
                  <a:pt x="2519" y="23"/>
                </a:lnTo>
                <a:lnTo>
                  <a:pt x="2496" y="23"/>
                </a:lnTo>
                <a:lnTo>
                  <a:pt x="2496" y="0"/>
                </a:lnTo>
                <a:close/>
                <a:moveTo>
                  <a:pt x="2544" y="0"/>
                </a:moveTo>
                <a:lnTo>
                  <a:pt x="2567" y="0"/>
                </a:lnTo>
                <a:lnTo>
                  <a:pt x="2567" y="23"/>
                </a:lnTo>
                <a:lnTo>
                  <a:pt x="2544" y="23"/>
                </a:lnTo>
                <a:lnTo>
                  <a:pt x="2544" y="0"/>
                </a:lnTo>
                <a:close/>
                <a:moveTo>
                  <a:pt x="2592" y="0"/>
                </a:moveTo>
                <a:lnTo>
                  <a:pt x="2615" y="0"/>
                </a:lnTo>
                <a:lnTo>
                  <a:pt x="2615" y="23"/>
                </a:lnTo>
                <a:lnTo>
                  <a:pt x="2592" y="23"/>
                </a:lnTo>
                <a:lnTo>
                  <a:pt x="2592" y="0"/>
                </a:lnTo>
                <a:close/>
                <a:moveTo>
                  <a:pt x="2640" y="0"/>
                </a:moveTo>
                <a:lnTo>
                  <a:pt x="2663" y="0"/>
                </a:lnTo>
                <a:lnTo>
                  <a:pt x="2663" y="23"/>
                </a:lnTo>
                <a:lnTo>
                  <a:pt x="2640" y="23"/>
                </a:lnTo>
                <a:lnTo>
                  <a:pt x="2640" y="0"/>
                </a:lnTo>
                <a:close/>
                <a:moveTo>
                  <a:pt x="2688" y="0"/>
                </a:moveTo>
                <a:lnTo>
                  <a:pt x="2711" y="0"/>
                </a:lnTo>
                <a:lnTo>
                  <a:pt x="2711" y="23"/>
                </a:lnTo>
                <a:lnTo>
                  <a:pt x="2688" y="23"/>
                </a:lnTo>
                <a:lnTo>
                  <a:pt x="2688" y="0"/>
                </a:lnTo>
                <a:close/>
                <a:moveTo>
                  <a:pt x="2736" y="0"/>
                </a:moveTo>
                <a:lnTo>
                  <a:pt x="2759" y="0"/>
                </a:lnTo>
                <a:lnTo>
                  <a:pt x="2759" y="23"/>
                </a:lnTo>
                <a:lnTo>
                  <a:pt x="2736" y="23"/>
                </a:lnTo>
                <a:lnTo>
                  <a:pt x="2736" y="0"/>
                </a:lnTo>
                <a:close/>
                <a:moveTo>
                  <a:pt x="2784" y="0"/>
                </a:moveTo>
                <a:lnTo>
                  <a:pt x="2807" y="0"/>
                </a:lnTo>
                <a:lnTo>
                  <a:pt x="2807" y="23"/>
                </a:lnTo>
                <a:lnTo>
                  <a:pt x="2784" y="23"/>
                </a:lnTo>
                <a:lnTo>
                  <a:pt x="2784" y="0"/>
                </a:lnTo>
                <a:close/>
                <a:moveTo>
                  <a:pt x="2832" y="0"/>
                </a:moveTo>
                <a:lnTo>
                  <a:pt x="2855" y="0"/>
                </a:lnTo>
                <a:lnTo>
                  <a:pt x="2855" y="23"/>
                </a:lnTo>
                <a:lnTo>
                  <a:pt x="2832" y="23"/>
                </a:lnTo>
                <a:lnTo>
                  <a:pt x="2832" y="0"/>
                </a:lnTo>
                <a:close/>
                <a:moveTo>
                  <a:pt x="2880" y="0"/>
                </a:moveTo>
                <a:lnTo>
                  <a:pt x="2903" y="0"/>
                </a:lnTo>
                <a:lnTo>
                  <a:pt x="2903" y="23"/>
                </a:lnTo>
                <a:lnTo>
                  <a:pt x="2880" y="23"/>
                </a:lnTo>
                <a:lnTo>
                  <a:pt x="2880" y="0"/>
                </a:lnTo>
                <a:close/>
                <a:moveTo>
                  <a:pt x="2928" y="0"/>
                </a:moveTo>
                <a:lnTo>
                  <a:pt x="2951" y="0"/>
                </a:lnTo>
                <a:lnTo>
                  <a:pt x="2951" y="23"/>
                </a:lnTo>
                <a:lnTo>
                  <a:pt x="2928" y="23"/>
                </a:lnTo>
                <a:lnTo>
                  <a:pt x="2928" y="0"/>
                </a:lnTo>
                <a:close/>
                <a:moveTo>
                  <a:pt x="2976" y="0"/>
                </a:moveTo>
                <a:lnTo>
                  <a:pt x="2999" y="0"/>
                </a:lnTo>
                <a:lnTo>
                  <a:pt x="2999" y="23"/>
                </a:lnTo>
                <a:lnTo>
                  <a:pt x="2976" y="23"/>
                </a:lnTo>
                <a:lnTo>
                  <a:pt x="2976" y="0"/>
                </a:lnTo>
                <a:close/>
                <a:moveTo>
                  <a:pt x="3024" y="0"/>
                </a:moveTo>
                <a:lnTo>
                  <a:pt x="3047" y="0"/>
                </a:lnTo>
                <a:lnTo>
                  <a:pt x="3047" y="23"/>
                </a:lnTo>
                <a:lnTo>
                  <a:pt x="3024" y="23"/>
                </a:lnTo>
                <a:lnTo>
                  <a:pt x="3024" y="0"/>
                </a:lnTo>
                <a:close/>
                <a:moveTo>
                  <a:pt x="3072" y="0"/>
                </a:moveTo>
                <a:lnTo>
                  <a:pt x="3095" y="0"/>
                </a:lnTo>
                <a:lnTo>
                  <a:pt x="3095" y="23"/>
                </a:lnTo>
                <a:lnTo>
                  <a:pt x="3072" y="23"/>
                </a:lnTo>
                <a:lnTo>
                  <a:pt x="3072" y="0"/>
                </a:lnTo>
                <a:close/>
                <a:moveTo>
                  <a:pt x="3120" y="0"/>
                </a:moveTo>
                <a:lnTo>
                  <a:pt x="3143" y="0"/>
                </a:lnTo>
                <a:lnTo>
                  <a:pt x="3143" y="23"/>
                </a:lnTo>
                <a:lnTo>
                  <a:pt x="3120" y="23"/>
                </a:lnTo>
                <a:lnTo>
                  <a:pt x="3120" y="0"/>
                </a:lnTo>
                <a:close/>
                <a:moveTo>
                  <a:pt x="3168" y="0"/>
                </a:moveTo>
                <a:lnTo>
                  <a:pt x="3191" y="0"/>
                </a:lnTo>
                <a:lnTo>
                  <a:pt x="3191" y="23"/>
                </a:lnTo>
                <a:lnTo>
                  <a:pt x="3168" y="23"/>
                </a:lnTo>
                <a:lnTo>
                  <a:pt x="3168" y="0"/>
                </a:lnTo>
                <a:close/>
                <a:moveTo>
                  <a:pt x="3216" y="0"/>
                </a:moveTo>
                <a:lnTo>
                  <a:pt x="3239" y="0"/>
                </a:lnTo>
                <a:lnTo>
                  <a:pt x="3239" y="23"/>
                </a:lnTo>
                <a:lnTo>
                  <a:pt x="3216" y="23"/>
                </a:lnTo>
                <a:lnTo>
                  <a:pt x="3216" y="0"/>
                </a:lnTo>
                <a:close/>
                <a:moveTo>
                  <a:pt x="3264" y="0"/>
                </a:moveTo>
                <a:lnTo>
                  <a:pt x="3287" y="0"/>
                </a:lnTo>
                <a:lnTo>
                  <a:pt x="3287" y="23"/>
                </a:lnTo>
                <a:lnTo>
                  <a:pt x="3264" y="23"/>
                </a:lnTo>
                <a:lnTo>
                  <a:pt x="3264" y="0"/>
                </a:lnTo>
                <a:close/>
                <a:moveTo>
                  <a:pt x="3312" y="0"/>
                </a:moveTo>
                <a:lnTo>
                  <a:pt x="3335" y="0"/>
                </a:lnTo>
                <a:lnTo>
                  <a:pt x="3335" y="23"/>
                </a:lnTo>
                <a:lnTo>
                  <a:pt x="3312" y="23"/>
                </a:lnTo>
                <a:lnTo>
                  <a:pt x="3312" y="0"/>
                </a:lnTo>
                <a:close/>
                <a:moveTo>
                  <a:pt x="3360" y="0"/>
                </a:moveTo>
                <a:lnTo>
                  <a:pt x="3383" y="0"/>
                </a:lnTo>
                <a:lnTo>
                  <a:pt x="3383" y="23"/>
                </a:lnTo>
                <a:lnTo>
                  <a:pt x="3360" y="23"/>
                </a:lnTo>
                <a:lnTo>
                  <a:pt x="3360" y="0"/>
                </a:lnTo>
                <a:close/>
                <a:moveTo>
                  <a:pt x="3408" y="0"/>
                </a:moveTo>
                <a:lnTo>
                  <a:pt x="3431" y="0"/>
                </a:lnTo>
                <a:lnTo>
                  <a:pt x="3431" y="23"/>
                </a:lnTo>
                <a:lnTo>
                  <a:pt x="3408" y="23"/>
                </a:lnTo>
                <a:lnTo>
                  <a:pt x="3408" y="0"/>
                </a:lnTo>
                <a:close/>
                <a:moveTo>
                  <a:pt x="3456" y="0"/>
                </a:moveTo>
                <a:lnTo>
                  <a:pt x="3479" y="0"/>
                </a:lnTo>
                <a:lnTo>
                  <a:pt x="3479" y="23"/>
                </a:lnTo>
                <a:lnTo>
                  <a:pt x="3456" y="23"/>
                </a:lnTo>
                <a:lnTo>
                  <a:pt x="3456" y="0"/>
                </a:lnTo>
                <a:close/>
                <a:moveTo>
                  <a:pt x="3504" y="0"/>
                </a:moveTo>
                <a:lnTo>
                  <a:pt x="3527" y="0"/>
                </a:lnTo>
                <a:lnTo>
                  <a:pt x="3527" y="23"/>
                </a:lnTo>
                <a:lnTo>
                  <a:pt x="3504" y="23"/>
                </a:lnTo>
                <a:lnTo>
                  <a:pt x="3504" y="0"/>
                </a:lnTo>
                <a:close/>
                <a:moveTo>
                  <a:pt x="3552" y="0"/>
                </a:moveTo>
                <a:lnTo>
                  <a:pt x="3575" y="0"/>
                </a:lnTo>
                <a:lnTo>
                  <a:pt x="3575" y="23"/>
                </a:lnTo>
                <a:lnTo>
                  <a:pt x="3552" y="23"/>
                </a:lnTo>
                <a:lnTo>
                  <a:pt x="3552" y="0"/>
                </a:lnTo>
                <a:close/>
                <a:moveTo>
                  <a:pt x="3600" y="0"/>
                </a:moveTo>
                <a:lnTo>
                  <a:pt x="3623" y="0"/>
                </a:lnTo>
                <a:lnTo>
                  <a:pt x="3623" y="23"/>
                </a:lnTo>
                <a:lnTo>
                  <a:pt x="3600" y="23"/>
                </a:lnTo>
                <a:lnTo>
                  <a:pt x="3600" y="0"/>
                </a:lnTo>
                <a:close/>
                <a:moveTo>
                  <a:pt x="3648" y="0"/>
                </a:moveTo>
                <a:lnTo>
                  <a:pt x="3671" y="0"/>
                </a:lnTo>
                <a:lnTo>
                  <a:pt x="3671" y="23"/>
                </a:lnTo>
                <a:lnTo>
                  <a:pt x="3648" y="23"/>
                </a:lnTo>
                <a:lnTo>
                  <a:pt x="3648" y="0"/>
                </a:lnTo>
                <a:close/>
                <a:moveTo>
                  <a:pt x="3696" y="0"/>
                </a:moveTo>
                <a:lnTo>
                  <a:pt x="3719" y="0"/>
                </a:lnTo>
                <a:lnTo>
                  <a:pt x="3719" y="23"/>
                </a:lnTo>
                <a:lnTo>
                  <a:pt x="3696" y="23"/>
                </a:lnTo>
                <a:lnTo>
                  <a:pt x="3696" y="0"/>
                </a:lnTo>
                <a:close/>
                <a:moveTo>
                  <a:pt x="3744" y="0"/>
                </a:moveTo>
                <a:lnTo>
                  <a:pt x="3767" y="0"/>
                </a:lnTo>
                <a:lnTo>
                  <a:pt x="3767" y="23"/>
                </a:lnTo>
                <a:lnTo>
                  <a:pt x="3744" y="23"/>
                </a:lnTo>
                <a:lnTo>
                  <a:pt x="3744" y="0"/>
                </a:lnTo>
                <a:close/>
                <a:moveTo>
                  <a:pt x="3792" y="0"/>
                </a:moveTo>
                <a:lnTo>
                  <a:pt x="3815" y="0"/>
                </a:lnTo>
                <a:lnTo>
                  <a:pt x="3815" y="23"/>
                </a:lnTo>
                <a:lnTo>
                  <a:pt x="3792" y="23"/>
                </a:lnTo>
                <a:lnTo>
                  <a:pt x="3792" y="0"/>
                </a:lnTo>
                <a:close/>
                <a:moveTo>
                  <a:pt x="3840" y="0"/>
                </a:moveTo>
                <a:lnTo>
                  <a:pt x="3863" y="0"/>
                </a:lnTo>
                <a:lnTo>
                  <a:pt x="3863" y="23"/>
                </a:lnTo>
                <a:lnTo>
                  <a:pt x="3840" y="23"/>
                </a:lnTo>
                <a:lnTo>
                  <a:pt x="3840" y="0"/>
                </a:lnTo>
                <a:close/>
                <a:moveTo>
                  <a:pt x="3888" y="0"/>
                </a:moveTo>
                <a:lnTo>
                  <a:pt x="3911" y="0"/>
                </a:lnTo>
                <a:lnTo>
                  <a:pt x="3911" y="23"/>
                </a:lnTo>
                <a:lnTo>
                  <a:pt x="3888" y="23"/>
                </a:lnTo>
                <a:lnTo>
                  <a:pt x="3888" y="0"/>
                </a:lnTo>
                <a:close/>
                <a:moveTo>
                  <a:pt x="3936" y="0"/>
                </a:moveTo>
                <a:lnTo>
                  <a:pt x="3959" y="0"/>
                </a:lnTo>
                <a:lnTo>
                  <a:pt x="3959" y="23"/>
                </a:lnTo>
                <a:lnTo>
                  <a:pt x="3936" y="23"/>
                </a:lnTo>
                <a:lnTo>
                  <a:pt x="3936" y="0"/>
                </a:lnTo>
                <a:close/>
                <a:moveTo>
                  <a:pt x="3984" y="0"/>
                </a:moveTo>
                <a:lnTo>
                  <a:pt x="4007" y="0"/>
                </a:lnTo>
                <a:lnTo>
                  <a:pt x="4007" y="23"/>
                </a:lnTo>
                <a:lnTo>
                  <a:pt x="3984" y="23"/>
                </a:lnTo>
                <a:lnTo>
                  <a:pt x="3984" y="0"/>
                </a:lnTo>
                <a:close/>
                <a:moveTo>
                  <a:pt x="4032" y="0"/>
                </a:moveTo>
                <a:lnTo>
                  <a:pt x="4055" y="0"/>
                </a:lnTo>
                <a:lnTo>
                  <a:pt x="4055" y="23"/>
                </a:lnTo>
                <a:lnTo>
                  <a:pt x="4032" y="23"/>
                </a:lnTo>
                <a:lnTo>
                  <a:pt x="4032" y="0"/>
                </a:lnTo>
                <a:close/>
                <a:moveTo>
                  <a:pt x="4080" y="0"/>
                </a:moveTo>
                <a:lnTo>
                  <a:pt x="4103" y="0"/>
                </a:lnTo>
                <a:lnTo>
                  <a:pt x="4103" y="23"/>
                </a:lnTo>
                <a:lnTo>
                  <a:pt x="4080" y="23"/>
                </a:lnTo>
                <a:lnTo>
                  <a:pt x="4080" y="0"/>
                </a:lnTo>
                <a:close/>
                <a:moveTo>
                  <a:pt x="4128" y="0"/>
                </a:moveTo>
                <a:lnTo>
                  <a:pt x="4151" y="0"/>
                </a:lnTo>
                <a:lnTo>
                  <a:pt x="4151" y="23"/>
                </a:lnTo>
                <a:lnTo>
                  <a:pt x="4128" y="23"/>
                </a:lnTo>
                <a:lnTo>
                  <a:pt x="4128" y="0"/>
                </a:lnTo>
                <a:close/>
                <a:moveTo>
                  <a:pt x="4176" y="0"/>
                </a:moveTo>
                <a:lnTo>
                  <a:pt x="4199" y="0"/>
                </a:lnTo>
                <a:lnTo>
                  <a:pt x="4199" y="23"/>
                </a:lnTo>
                <a:lnTo>
                  <a:pt x="4176" y="23"/>
                </a:lnTo>
                <a:lnTo>
                  <a:pt x="4176" y="0"/>
                </a:lnTo>
                <a:close/>
                <a:moveTo>
                  <a:pt x="4224" y="0"/>
                </a:moveTo>
                <a:lnTo>
                  <a:pt x="4247" y="0"/>
                </a:lnTo>
                <a:lnTo>
                  <a:pt x="4247" y="23"/>
                </a:lnTo>
                <a:lnTo>
                  <a:pt x="4224" y="23"/>
                </a:lnTo>
                <a:lnTo>
                  <a:pt x="4224" y="0"/>
                </a:lnTo>
                <a:close/>
                <a:moveTo>
                  <a:pt x="4272" y="0"/>
                </a:moveTo>
                <a:lnTo>
                  <a:pt x="4295" y="0"/>
                </a:lnTo>
                <a:lnTo>
                  <a:pt x="4295" y="23"/>
                </a:lnTo>
                <a:lnTo>
                  <a:pt x="4272" y="23"/>
                </a:lnTo>
                <a:lnTo>
                  <a:pt x="4272" y="0"/>
                </a:lnTo>
                <a:close/>
                <a:moveTo>
                  <a:pt x="4320" y="0"/>
                </a:moveTo>
                <a:lnTo>
                  <a:pt x="4343" y="0"/>
                </a:lnTo>
                <a:lnTo>
                  <a:pt x="4343" y="23"/>
                </a:lnTo>
                <a:lnTo>
                  <a:pt x="4320" y="23"/>
                </a:lnTo>
                <a:lnTo>
                  <a:pt x="4320" y="0"/>
                </a:lnTo>
                <a:close/>
                <a:moveTo>
                  <a:pt x="4368" y="0"/>
                </a:moveTo>
                <a:lnTo>
                  <a:pt x="4391" y="0"/>
                </a:lnTo>
                <a:lnTo>
                  <a:pt x="4391" y="23"/>
                </a:lnTo>
                <a:lnTo>
                  <a:pt x="4368" y="23"/>
                </a:lnTo>
                <a:lnTo>
                  <a:pt x="4368" y="0"/>
                </a:lnTo>
                <a:close/>
                <a:moveTo>
                  <a:pt x="4416" y="0"/>
                </a:moveTo>
                <a:lnTo>
                  <a:pt x="4439" y="0"/>
                </a:lnTo>
                <a:lnTo>
                  <a:pt x="4439" y="23"/>
                </a:lnTo>
                <a:lnTo>
                  <a:pt x="4416" y="23"/>
                </a:lnTo>
                <a:lnTo>
                  <a:pt x="4416" y="0"/>
                </a:lnTo>
                <a:close/>
                <a:moveTo>
                  <a:pt x="4464" y="0"/>
                </a:moveTo>
                <a:lnTo>
                  <a:pt x="4487" y="0"/>
                </a:lnTo>
                <a:lnTo>
                  <a:pt x="4487" y="23"/>
                </a:lnTo>
                <a:lnTo>
                  <a:pt x="4464" y="23"/>
                </a:lnTo>
                <a:lnTo>
                  <a:pt x="4464" y="0"/>
                </a:lnTo>
                <a:close/>
                <a:moveTo>
                  <a:pt x="4512" y="0"/>
                </a:moveTo>
                <a:lnTo>
                  <a:pt x="4535" y="0"/>
                </a:lnTo>
                <a:lnTo>
                  <a:pt x="4535" y="23"/>
                </a:lnTo>
                <a:lnTo>
                  <a:pt x="4512" y="23"/>
                </a:lnTo>
                <a:lnTo>
                  <a:pt x="4512" y="0"/>
                </a:lnTo>
                <a:close/>
                <a:moveTo>
                  <a:pt x="4560" y="0"/>
                </a:moveTo>
                <a:lnTo>
                  <a:pt x="4583" y="0"/>
                </a:lnTo>
                <a:lnTo>
                  <a:pt x="4583" y="23"/>
                </a:lnTo>
                <a:lnTo>
                  <a:pt x="4560" y="23"/>
                </a:lnTo>
                <a:lnTo>
                  <a:pt x="4560" y="0"/>
                </a:lnTo>
                <a:close/>
                <a:moveTo>
                  <a:pt x="4608" y="0"/>
                </a:moveTo>
                <a:lnTo>
                  <a:pt x="4631" y="0"/>
                </a:lnTo>
                <a:lnTo>
                  <a:pt x="4631" y="23"/>
                </a:lnTo>
                <a:lnTo>
                  <a:pt x="4608" y="23"/>
                </a:lnTo>
                <a:lnTo>
                  <a:pt x="4608" y="0"/>
                </a:lnTo>
                <a:close/>
                <a:moveTo>
                  <a:pt x="4656" y="0"/>
                </a:moveTo>
                <a:lnTo>
                  <a:pt x="4679" y="0"/>
                </a:lnTo>
                <a:lnTo>
                  <a:pt x="4679" y="23"/>
                </a:lnTo>
                <a:lnTo>
                  <a:pt x="4656" y="23"/>
                </a:lnTo>
                <a:lnTo>
                  <a:pt x="4656" y="0"/>
                </a:lnTo>
                <a:close/>
                <a:moveTo>
                  <a:pt x="4704" y="0"/>
                </a:moveTo>
                <a:lnTo>
                  <a:pt x="4727" y="0"/>
                </a:lnTo>
                <a:lnTo>
                  <a:pt x="4727" y="23"/>
                </a:lnTo>
                <a:lnTo>
                  <a:pt x="4704" y="23"/>
                </a:lnTo>
                <a:lnTo>
                  <a:pt x="4704" y="0"/>
                </a:lnTo>
                <a:close/>
                <a:moveTo>
                  <a:pt x="4752" y="0"/>
                </a:moveTo>
                <a:lnTo>
                  <a:pt x="4775" y="0"/>
                </a:lnTo>
                <a:lnTo>
                  <a:pt x="4775" y="23"/>
                </a:lnTo>
                <a:lnTo>
                  <a:pt x="4752" y="23"/>
                </a:lnTo>
                <a:lnTo>
                  <a:pt x="4752" y="0"/>
                </a:lnTo>
                <a:close/>
                <a:moveTo>
                  <a:pt x="4800" y="0"/>
                </a:moveTo>
                <a:lnTo>
                  <a:pt x="4823" y="0"/>
                </a:lnTo>
                <a:lnTo>
                  <a:pt x="4823" y="23"/>
                </a:lnTo>
                <a:lnTo>
                  <a:pt x="4800" y="23"/>
                </a:lnTo>
                <a:lnTo>
                  <a:pt x="4800" y="0"/>
                </a:lnTo>
                <a:close/>
                <a:moveTo>
                  <a:pt x="4848" y="0"/>
                </a:moveTo>
                <a:lnTo>
                  <a:pt x="4871" y="0"/>
                </a:lnTo>
                <a:lnTo>
                  <a:pt x="4871" y="23"/>
                </a:lnTo>
                <a:lnTo>
                  <a:pt x="4848" y="23"/>
                </a:lnTo>
                <a:lnTo>
                  <a:pt x="4848" y="0"/>
                </a:lnTo>
                <a:close/>
                <a:moveTo>
                  <a:pt x="4896" y="0"/>
                </a:moveTo>
                <a:lnTo>
                  <a:pt x="4919" y="0"/>
                </a:lnTo>
                <a:lnTo>
                  <a:pt x="4919" y="23"/>
                </a:lnTo>
                <a:lnTo>
                  <a:pt x="4896" y="23"/>
                </a:lnTo>
                <a:lnTo>
                  <a:pt x="4896" y="0"/>
                </a:lnTo>
                <a:close/>
                <a:moveTo>
                  <a:pt x="4944" y="0"/>
                </a:moveTo>
                <a:lnTo>
                  <a:pt x="4967" y="0"/>
                </a:lnTo>
                <a:lnTo>
                  <a:pt x="4967" y="23"/>
                </a:lnTo>
                <a:lnTo>
                  <a:pt x="4944" y="23"/>
                </a:lnTo>
                <a:lnTo>
                  <a:pt x="4944" y="0"/>
                </a:lnTo>
                <a:close/>
                <a:moveTo>
                  <a:pt x="4992" y="0"/>
                </a:moveTo>
                <a:lnTo>
                  <a:pt x="5015" y="0"/>
                </a:lnTo>
                <a:lnTo>
                  <a:pt x="5015" y="23"/>
                </a:lnTo>
                <a:lnTo>
                  <a:pt x="4992" y="23"/>
                </a:lnTo>
                <a:lnTo>
                  <a:pt x="4992" y="0"/>
                </a:lnTo>
                <a:close/>
                <a:moveTo>
                  <a:pt x="5040" y="0"/>
                </a:moveTo>
                <a:lnTo>
                  <a:pt x="5063" y="0"/>
                </a:lnTo>
                <a:lnTo>
                  <a:pt x="5063" y="23"/>
                </a:lnTo>
                <a:lnTo>
                  <a:pt x="5040" y="23"/>
                </a:lnTo>
                <a:lnTo>
                  <a:pt x="5040" y="0"/>
                </a:lnTo>
                <a:close/>
                <a:moveTo>
                  <a:pt x="5088" y="0"/>
                </a:moveTo>
                <a:lnTo>
                  <a:pt x="5111" y="0"/>
                </a:lnTo>
                <a:lnTo>
                  <a:pt x="5111" y="23"/>
                </a:lnTo>
                <a:lnTo>
                  <a:pt x="5088" y="23"/>
                </a:lnTo>
                <a:lnTo>
                  <a:pt x="5088" y="0"/>
                </a:lnTo>
                <a:close/>
                <a:moveTo>
                  <a:pt x="5136" y="0"/>
                </a:moveTo>
                <a:lnTo>
                  <a:pt x="5159" y="0"/>
                </a:lnTo>
                <a:lnTo>
                  <a:pt x="5159" y="23"/>
                </a:lnTo>
                <a:lnTo>
                  <a:pt x="5136" y="23"/>
                </a:lnTo>
                <a:lnTo>
                  <a:pt x="5136" y="0"/>
                </a:lnTo>
                <a:close/>
                <a:moveTo>
                  <a:pt x="5184" y="0"/>
                </a:moveTo>
                <a:lnTo>
                  <a:pt x="5207" y="0"/>
                </a:lnTo>
                <a:lnTo>
                  <a:pt x="5207" y="23"/>
                </a:lnTo>
                <a:lnTo>
                  <a:pt x="5184" y="23"/>
                </a:lnTo>
                <a:lnTo>
                  <a:pt x="5184" y="0"/>
                </a:lnTo>
                <a:close/>
                <a:moveTo>
                  <a:pt x="5232" y="0"/>
                </a:moveTo>
                <a:lnTo>
                  <a:pt x="5255" y="0"/>
                </a:lnTo>
                <a:lnTo>
                  <a:pt x="5255" y="23"/>
                </a:lnTo>
                <a:lnTo>
                  <a:pt x="5232" y="23"/>
                </a:lnTo>
                <a:lnTo>
                  <a:pt x="5232" y="0"/>
                </a:lnTo>
                <a:close/>
                <a:moveTo>
                  <a:pt x="5280" y="0"/>
                </a:moveTo>
                <a:lnTo>
                  <a:pt x="5303" y="0"/>
                </a:lnTo>
                <a:lnTo>
                  <a:pt x="5303" y="23"/>
                </a:lnTo>
                <a:lnTo>
                  <a:pt x="5280" y="23"/>
                </a:lnTo>
                <a:lnTo>
                  <a:pt x="5280" y="0"/>
                </a:lnTo>
                <a:close/>
                <a:moveTo>
                  <a:pt x="5328" y="0"/>
                </a:moveTo>
                <a:lnTo>
                  <a:pt x="5351" y="0"/>
                </a:lnTo>
                <a:lnTo>
                  <a:pt x="5351" y="23"/>
                </a:lnTo>
                <a:lnTo>
                  <a:pt x="5328" y="23"/>
                </a:lnTo>
                <a:lnTo>
                  <a:pt x="5328" y="0"/>
                </a:lnTo>
                <a:close/>
                <a:moveTo>
                  <a:pt x="5376" y="0"/>
                </a:moveTo>
                <a:lnTo>
                  <a:pt x="5399" y="0"/>
                </a:lnTo>
                <a:lnTo>
                  <a:pt x="5399" y="23"/>
                </a:lnTo>
                <a:lnTo>
                  <a:pt x="5376" y="23"/>
                </a:lnTo>
                <a:lnTo>
                  <a:pt x="5376" y="0"/>
                </a:lnTo>
                <a:close/>
                <a:moveTo>
                  <a:pt x="5424" y="0"/>
                </a:moveTo>
                <a:lnTo>
                  <a:pt x="5447" y="0"/>
                </a:lnTo>
                <a:lnTo>
                  <a:pt x="5447" y="23"/>
                </a:lnTo>
                <a:lnTo>
                  <a:pt x="5424" y="23"/>
                </a:lnTo>
                <a:lnTo>
                  <a:pt x="5424" y="0"/>
                </a:lnTo>
                <a:close/>
                <a:moveTo>
                  <a:pt x="5472" y="0"/>
                </a:moveTo>
                <a:lnTo>
                  <a:pt x="5495" y="0"/>
                </a:lnTo>
                <a:lnTo>
                  <a:pt x="5495" y="23"/>
                </a:lnTo>
                <a:lnTo>
                  <a:pt x="5472" y="23"/>
                </a:lnTo>
                <a:lnTo>
                  <a:pt x="5472" y="0"/>
                </a:lnTo>
                <a:close/>
                <a:moveTo>
                  <a:pt x="5520" y="0"/>
                </a:moveTo>
                <a:lnTo>
                  <a:pt x="5543" y="0"/>
                </a:lnTo>
                <a:lnTo>
                  <a:pt x="5543" y="23"/>
                </a:lnTo>
                <a:lnTo>
                  <a:pt x="5520" y="23"/>
                </a:lnTo>
                <a:lnTo>
                  <a:pt x="5520" y="0"/>
                </a:lnTo>
                <a:close/>
                <a:moveTo>
                  <a:pt x="5568" y="0"/>
                </a:moveTo>
                <a:lnTo>
                  <a:pt x="5591" y="0"/>
                </a:lnTo>
                <a:lnTo>
                  <a:pt x="5591" y="23"/>
                </a:lnTo>
                <a:lnTo>
                  <a:pt x="5568" y="23"/>
                </a:lnTo>
                <a:lnTo>
                  <a:pt x="5568" y="0"/>
                </a:lnTo>
                <a:close/>
                <a:moveTo>
                  <a:pt x="5616" y="0"/>
                </a:moveTo>
                <a:lnTo>
                  <a:pt x="5639" y="0"/>
                </a:lnTo>
                <a:lnTo>
                  <a:pt x="5639" y="23"/>
                </a:lnTo>
                <a:lnTo>
                  <a:pt x="5616" y="23"/>
                </a:lnTo>
                <a:lnTo>
                  <a:pt x="5616" y="0"/>
                </a:lnTo>
                <a:close/>
                <a:moveTo>
                  <a:pt x="5664" y="0"/>
                </a:moveTo>
                <a:lnTo>
                  <a:pt x="5687" y="0"/>
                </a:lnTo>
                <a:lnTo>
                  <a:pt x="5687" y="23"/>
                </a:lnTo>
                <a:lnTo>
                  <a:pt x="5664" y="23"/>
                </a:lnTo>
                <a:lnTo>
                  <a:pt x="5664" y="0"/>
                </a:lnTo>
                <a:close/>
                <a:moveTo>
                  <a:pt x="5712" y="0"/>
                </a:moveTo>
                <a:lnTo>
                  <a:pt x="5735" y="0"/>
                </a:lnTo>
                <a:lnTo>
                  <a:pt x="5735" y="23"/>
                </a:lnTo>
                <a:lnTo>
                  <a:pt x="5712" y="23"/>
                </a:lnTo>
                <a:lnTo>
                  <a:pt x="5712" y="0"/>
                </a:lnTo>
                <a:close/>
                <a:moveTo>
                  <a:pt x="5760" y="0"/>
                </a:moveTo>
                <a:lnTo>
                  <a:pt x="5783" y="0"/>
                </a:lnTo>
                <a:lnTo>
                  <a:pt x="5783" y="23"/>
                </a:lnTo>
                <a:lnTo>
                  <a:pt x="5760" y="23"/>
                </a:lnTo>
                <a:lnTo>
                  <a:pt x="5760" y="0"/>
                </a:lnTo>
                <a:close/>
                <a:moveTo>
                  <a:pt x="5808" y="0"/>
                </a:moveTo>
                <a:lnTo>
                  <a:pt x="5831" y="0"/>
                </a:lnTo>
                <a:lnTo>
                  <a:pt x="5831" y="23"/>
                </a:lnTo>
                <a:lnTo>
                  <a:pt x="5808" y="23"/>
                </a:lnTo>
                <a:lnTo>
                  <a:pt x="5808" y="0"/>
                </a:lnTo>
                <a:close/>
                <a:moveTo>
                  <a:pt x="5856" y="0"/>
                </a:moveTo>
                <a:lnTo>
                  <a:pt x="5879" y="0"/>
                </a:lnTo>
                <a:lnTo>
                  <a:pt x="5879" y="23"/>
                </a:lnTo>
                <a:lnTo>
                  <a:pt x="5856" y="23"/>
                </a:lnTo>
                <a:lnTo>
                  <a:pt x="5856" y="0"/>
                </a:lnTo>
                <a:close/>
                <a:moveTo>
                  <a:pt x="5904" y="0"/>
                </a:moveTo>
                <a:lnTo>
                  <a:pt x="5927" y="0"/>
                </a:lnTo>
                <a:lnTo>
                  <a:pt x="5927" y="23"/>
                </a:lnTo>
                <a:lnTo>
                  <a:pt x="5904" y="23"/>
                </a:lnTo>
                <a:lnTo>
                  <a:pt x="5904" y="0"/>
                </a:lnTo>
                <a:close/>
                <a:moveTo>
                  <a:pt x="5952" y="0"/>
                </a:moveTo>
                <a:lnTo>
                  <a:pt x="5975" y="0"/>
                </a:lnTo>
                <a:lnTo>
                  <a:pt x="5975" y="23"/>
                </a:lnTo>
                <a:lnTo>
                  <a:pt x="5952" y="23"/>
                </a:lnTo>
                <a:lnTo>
                  <a:pt x="5952" y="0"/>
                </a:lnTo>
                <a:close/>
                <a:moveTo>
                  <a:pt x="6000" y="0"/>
                </a:moveTo>
                <a:lnTo>
                  <a:pt x="6023" y="0"/>
                </a:lnTo>
                <a:lnTo>
                  <a:pt x="6023" y="23"/>
                </a:lnTo>
                <a:lnTo>
                  <a:pt x="6000" y="23"/>
                </a:lnTo>
                <a:lnTo>
                  <a:pt x="6000" y="0"/>
                </a:lnTo>
                <a:close/>
                <a:moveTo>
                  <a:pt x="6048" y="0"/>
                </a:moveTo>
                <a:lnTo>
                  <a:pt x="6071" y="0"/>
                </a:lnTo>
                <a:lnTo>
                  <a:pt x="6071" y="23"/>
                </a:lnTo>
                <a:lnTo>
                  <a:pt x="6048" y="23"/>
                </a:lnTo>
                <a:lnTo>
                  <a:pt x="6048" y="0"/>
                </a:lnTo>
                <a:close/>
                <a:moveTo>
                  <a:pt x="6096" y="0"/>
                </a:moveTo>
                <a:lnTo>
                  <a:pt x="6119" y="0"/>
                </a:lnTo>
                <a:lnTo>
                  <a:pt x="6119" y="23"/>
                </a:lnTo>
                <a:lnTo>
                  <a:pt x="6096" y="23"/>
                </a:lnTo>
                <a:lnTo>
                  <a:pt x="6096" y="0"/>
                </a:lnTo>
                <a:close/>
                <a:moveTo>
                  <a:pt x="6144" y="0"/>
                </a:moveTo>
                <a:lnTo>
                  <a:pt x="6167" y="0"/>
                </a:lnTo>
                <a:lnTo>
                  <a:pt x="6167" y="23"/>
                </a:lnTo>
                <a:lnTo>
                  <a:pt x="6144" y="23"/>
                </a:lnTo>
                <a:lnTo>
                  <a:pt x="6144" y="0"/>
                </a:lnTo>
                <a:close/>
                <a:moveTo>
                  <a:pt x="6192" y="0"/>
                </a:moveTo>
                <a:lnTo>
                  <a:pt x="6215" y="0"/>
                </a:lnTo>
                <a:lnTo>
                  <a:pt x="6215" y="23"/>
                </a:lnTo>
                <a:lnTo>
                  <a:pt x="6192" y="23"/>
                </a:lnTo>
                <a:lnTo>
                  <a:pt x="6192" y="0"/>
                </a:lnTo>
                <a:close/>
                <a:moveTo>
                  <a:pt x="6240" y="0"/>
                </a:moveTo>
                <a:lnTo>
                  <a:pt x="6263" y="0"/>
                </a:lnTo>
                <a:lnTo>
                  <a:pt x="6263" y="23"/>
                </a:lnTo>
                <a:lnTo>
                  <a:pt x="6240" y="23"/>
                </a:lnTo>
                <a:lnTo>
                  <a:pt x="6240" y="0"/>
                </a:lnTo>
                <a:close/>
                <a:moveTo>
                  <a:pt x="6288" y="0"/>
                </a:moveTo>
                <a:lnTo>
                  <a:pt x="6311" y="0"/>
                </a:lnTo>
                <a:lnTo>
                  <a:pt x="6311" y="23"/>
                </a:lnTo>
                <a:lnTo>
                  <a:pt x="6288" y="23"/>
                </a:lnTo>
                <a:lnTo>
                  <a:pt x="6288" y="0"/>
                </a:lnTo>
                <a:close/>
                <a:moveTo>
                  <a:pt x="6336" y="0"/>
                </a:moveTo>
                <a:lnTo>
                  <a:pt x="6359" y="0"/>
                </a:lnTo>
                <a:lnTo>
                  <a:pt x="6359" y="23"/>
                </a:lnTo>
                <a:lnTo>
                  <a:pt x="6336" y="23"/>
                </a:lnTo>
                <a:lnTo>
                  <a:pt x="6336" y="0"/>
                </a:lnTo>
                <a:close/>
                <a:moveTo>
                  <a:pt x="6384" y="0"/>
                </a:moveTo>
                <a:lnTo>
                  <a:pt x="6407" y="0"/>
                </a:lnTo>
                <a:lnTo>
                  <a:pt x="6407" y="23"/>
                </a:lnTo>
                <a:lnTo>
                  <a:pt x="6384" y="23"/>
                </a:lnTo>
                <a:lnTo>
                  <a:pt x="6384" y="0"/>
                </a:lnTo>
                <a:close/>
                <a:moveTo>
                  <a:pt x="6432" y="0"/>
                </a:moveTo>
                <a:lnTo>
                  <a:pt x="6455" y="0"/>
                </a:lnTo>
                <a:lnTo>
                  <a:pt x="6455" y="23"/>
                </a:lnTo>
                <a:lnTo>
                  <a:pt x="6432" y="23"/>
                </a:lnTo>
                <a:lnTo>
                  <a:pt x="6432" y="0"/>
                </a:lnTo>
                <a:close/>
                <a:moveTo>
                  <a:pt x="6480" y="0"/>
                </a:moveTo>
                <a:lnTo>
                  <a:pt x="6503" y="0"/>
                </a:lnTo>
                <a:lnTo>
                  <a:pt x="6503" y="23"/>
                </a:lnTo>
                <a:lnTo>
                  <a:pt x="6480" y="23"/>
                </a:lnTo>
                <a:lnTo>
                  <a:pt x="6480" y="0"/>
                </a:lnTo>
                <a:close/>
                <a:moveTo>
                  <a:pt x="6528" y="0"/>
                </a:moveTo>
                <a:lnTo>
                  <a:pt x="6551" y="0"/>
                </a:lnTo>
                <a:lnTo>
                  <a:pt x="6551" y="23"/>
                </a:lnTo>
                <a:lnTo>
                  <a:pt x="6528" y="23"/>
                </a:lnTo>
                <a:lnTo>
                  <a:pt x="6528" y="0"/>
                </a:lnTo>
                <a:close/>
                <a:moveTo>
                  <a:pt x="6576" y="0"/>
                </a:moveTo>
                <a:lnTo>
                  <a:pt x="6599" y="0"/>
                </a:lnTo>
                <a:lnTo>
                  <a:pt x="6599" y="23"/>
                </a:lnTo>
                <a:lnTo>
                  <a:pt x="6576" y="23"/>
                </a:lnTo>
                <a:lnTo>
                  <a:pt x="6576" y="0"/>
                </a:lnTo>
                <a:close/>
                <a:moveTo>
                  <a:pt x="6624" y="0"/>
                </a:moveTo>
                <a:lnTo>
                  <a:pt x="6647" y="0"/>
                </a:lnTo>
                <a:lnTo>
                  <a:pt x="6647" y="23"/>
                </a:lnTo>
                <a:lnTo>
                  <a:pt x="6624" y="23"/>
                </a:lnTo>
                <a:lnTo>
                  <a:pt x="6624" y="0"/>
                </a:lnTo>
                <a:close/>
                <a:moveTo>
                  <a:pt x="6672" y="0"/>
                </a:moveTo>
                <a:lnTo>
                  <a:pt x="6695" y="0"/>
                </a:lnTo>
                <a:lnTo>
                  <a:pt x="6695" y="23"/>
                </a:lnTo>
                <a:lnTo>
                  <a:pt x="6672" y="23"/>
                </a:lnTo>
                <a:lnTo>
                  <a:pt x="6672" y="0"/>
                </a:lnTo>
                <a:close/>
                <a:moveTo>
                  <a:pt x="6720" y="0"/>
                </a:moveTo>
                <a:lnTo>
                  <a:pt x="6743" y="0"/>
                </a:lnTo>
                <a:lnTo>
                  <a:pt x="6743" y="23"/>
                </a:lnTo>
                <a:lnTo>
                  <a:pt x="6720" y="23"/>
                </a:lnTo>
                <a:lnTo>
                  <a:pt x="6720" y="0"/>
                </a:lnTo>
                <a:close/>
                <a:moveTo>
                  <a:pt x="6768" y="0"/>
                </a:moveTo>
                <a:lnTo>
                  <a:pt x="6791" y="0"/>
                </a:lnTo>
                <a:lnTo>
                  <a:pt x="6791" y="23"/>
                </a:lnTo>
                <a:lnTo>
                  <a:pt x="6768" y="23"/>
                </a:lnTo>
                <a:lnTo>
                  <a:pt x="6768" y="0"/>
                </a:lnTo>
                <a:close/>
                <a:moveTo>
                  <a:pt x="6816" y="0"/>
                </a:moveTo>
                <a:lnTo>
                  <a:pt x="6839" y="0"/>
                </a:lnTo>
                <a:lnTo>
                  <a:pt x="6839" y="23"/>
                </a:lnTo>
                <a:lnTo>
                  <a:pt x="6816" y="23"/>
                </a:lnTo>
                <a:lnTo>
                  <a:pt x="6816" y="0"/>
                </a:lnTo>
                <a:close/>
                <a:moveTo>
                  <a:pt x="6864" y="0"/>
                </a:moveTo>
                <a:lnTo>
                  <a:pt x="6887" y="0"/>
                </a:lnTo>
                <a:lnTo>
                  <a:pt x="6887" y="23"/>
                </a:lnTo>
                <a:lnTo>
                  <a:pt x="6864" y="23"/>
                </a:lnTo>
                <a:lnTo>
                  <a:pt x="6864" y="0"/>
                </a:lnTo>
                <a:close/>
                <a:moveTo>
                  <a:pt x="6912" y="0"/>
                </a:moveTo>
                <a:lnTo>
                  <a:pt x="6935" y="0"/>
                </a:lnTo>
                <a:lnTo>
                  <a:pt x="6935" y="23"/>
                </a:lnTo>
                <a:lnTo>
                  <a:pt x="6912" y="23"/>
                </a:lnTo>
                <a:lnTo>
                  <a:pt x="6912" y="0"/>
                </a:lnTo>
                <a:close/>
                <a:moveTo>
                  <a:pt x="6960" y="0"/>
                </a:moveTo>
                <a:lnTo>
                  <a:pt x="6983" y="0"/>
                </a:lnTo>
                <a:lnTo>
                  <a:pt x="6983" y="23"/>
                </a:lnTo>
                <a:lnTo>
                  <a:pt x="6960" y="23"/>
                </a:lnTo>
                <a:lnTo>
                  <a:pt x="6960" y="0"/>
                </a:lnTo>
                <a:close/>
                <a:moveTo>
                  <a:pt x="7008" y="0"/>
                </a:moveTo>
                <a:lnTo>
                  <a:pt x="7031" y="0"/>
                </a:lnTo>
                <a:lnTo>
                  <a:pt x="7031" y="23"/>
                </a:lnTo>
                <a:lnTo>
                  <a:pt x="7008" y="23"/>
                </a:lnTo>
                <a:lnTo>
                  <a:pt x="7008" y="0"/>
                </a:lnTo>
                <a:close/>
                <a:moveTo>
                  <a:pt x="7056" y="0"/>
                </a:moveTo>
                <a:lnTo>
                  <a:pt x="7079" y="0"/>
                </a:lnTo>
                <a:lnTo>
                  <a:pt x="7079" y="23"/>
                </a:lnTo>
                <a:lnTo>
                  <a:pt x="7056" y="23"/>
                </a:lnTo>
                <a:lnTo>
                  <a:pt x="7056" y="0"/>
                </a:lnTo>
                <a:close/>
                <a:moveTo>
                  <a:pt x="7104" y="0"/>
                </a:moveTo>
                <a:lnTo>
                  <a:pt x="7127" y="0"/>
                </a:lnTo>
                <a:lnTo>
                  <a:pt x="7127" y="23"/>
                </a:lnTo>
                <a:lnTo>
                  <a:pt x="7104" y="23"/>
                </a:lnTo>
                <a:lnTo>
                  <a:pt x="7104" y="0"/>
                </a:lnTo>
                <a:close/>
                <a:moveTo>
                  <a:pt x="7152" y="0"/>
                </a:moveTo>
                <a:lnTo>
                  <a:pt x="7175" y="0"/>
                </a:lnTo>
                <a:lnTo>
                  <a:pt x="7175" y="23"/>
                </a:lnTo>
                <a:lnTo>
                  <a:pt x="7152" y="23"/>
                </a:lnTo>
                <a:lnTo>
                  <a:pt x="7152" y="0"/>
                </a:lnTo>
                <a:close/>
                <a:moveTo>
                  <a:pt x="7200" y="0"/>
                </a:moveTo>
                <a:lnTo>
                  <a:pt x="7223" y="0"/>
                </a:lnTo>
                <a:lnTo>
                  <a:pt x="7223" y="23"/>
                </a:lnTo>
                <a:lnTo>
                  <a:pt x="7200" y="23"/>
                </a:lnTo>
                <a:lnTo>
                  <a:pt x="7200" y="0"/>
                </a:lnTo>
                <a:close/>
                <a:moveTo>
                  <a:pt x="7248" y="0"/>
                </a:moveTo>
                <a:lnTo>
                  <a:pt x="7271" y="0"/>
                </a:lnTo>
                <a:lnTo>
                  <a:pt x="7271" y="23"/>
                </a:lnTo>
                <a:lnTo>
                  <a:pt x="7248" y="23"/>
                </a:lnTo>
                <a:lnTo>
                  <a:pt x="7248" y="0"/>
                </a:lnTo>
                <a:close/>
                <a:moveTo>
                  <a:pt x="7296" y="0"/>
                </a:moveTo>
                <a:lnTo>
                  <a:pt x="7319" y="0"/>
                </a:lnTo>
                <a:lnTo>
                  <a:pt x="7319" y="23"/>
                </a:lnTo>
                <a:lnTo>
                  <a:pt x="7296" y="23"/>
                </a:lnTo>
                <a:lnTo>
                  <a:pt x="7296" y="0"/>
                </a:lnTo>
                <a:close/>
                <a:moveTo>
                  <a:pt x="7344" y="0"/>
                </a:moveTo>
                <a:lnTo>
                  <a:pt x="7367" y="0"/>
                </a:lnTo>
                <a:lnTo>
                  <a:pt x="7367" y="23"/>
                </a:lnTo>
                <a:lnTo>
                  <a:pt x="7344" y="23"/>
                </a:lnTo>
                <a:lnTo>
                  <a:pt x="7344" y="0"/>
                </a:lnTo>
                <a:close/>
                <a:moveTo>
                  <a:pt x="7392" y="0"/>
                </a:moveTo>
                <a:lnTo>
                  <a:pt x="7415" y="0"/>
                </a:lnTo>
                <a:lnTo>
                  <a:pt x="7415" y="23"/>
                </a:lnTo>
                <a:lnTo>
                  <a:pt x="7392" y="23"/>
                </a:lnTo>
                <a:lnTo>
                  <a:pt x="7392" y="0"/>
                </a:lnTo>
                <a:close/>
                <a:moveTo>
                  <a:pt x="7440" y="0"/>
                </a:moveTo>
                <a:lnTo>
                  <a:pt x="7463" y="0"/>
                </a:lnTo>
                <a:lnTo>
                  <a:pt x="7463" y="23"/>
                </a:lnTo>
                <a:lnTo>
                  <a:pt x="7440" y="23"/>
                </a:lnTo>
                <a:lnTo>
                  <a:pt x="7440" y="0"/>
                </a:lnTo>
                <a:close/>
                <a:moveTo>
                  <a:pt x="7488" y="0"/>
                </a:moveTo>
                <a:lnTo>
                  <a:pt x="7511" y="0"/>
                </a:lnTo>
                <a:lnTo>
                  <a:pt x="7511" y="23"/>
                </a:lnTo>
                <a:lnTo>
                  <a:pt x="7488" y="23"/>
                </a:lnTo>
                <a:lnTo>
                  <a:pt x="7488" y="0"/>
                </a:lnTo>
                <a:close/>
                <a:moveTo>
                  <a:pt x="7536" y="0"/>
                </a:moveTo>
                <a:lnTo>
                  <a:pt x="7559" y="0"/>
                </a:lnTo>
                <a:lnTo>
                  <a:pt x="7559" y="23"/>
                </a:lnTo>
                <a:lnTo>
                  <a:pt x="7536" y="23"/>
                </a:lnTo>
                <a:lnTo>
                  <a:pt x="7536" y="0"/>
                </a:lnTo>
                <a:close/>
                <a:moveTo>
                  <a:pt x="7584" y="0"/>
                </a:moveTo>
                <a:lnTo>
                  <a:pt x="7607" y="0"/>
                </a:lnTo>
                <a:lnTo>
                  <a:pt x="7607" y="23"/>
                </a:lnTo>
                <a:lnTo>
                  <a:pt x="7584" y="23"/>
                </a:lnTo>
                <a:lnTo>
                  <a:pt x="7584" y="0"/>
                </a:lnTo>
                <a:close/>
                <a:moveTo>
                  <a:pt x="7632" y="0"/>
                </a:moveTo>
                <a:lnTo>
                  <a:pt x="7655" y="0"/>
                </a:lnTo>
                <a:lnTo>
                  <a:pt x="7655" y="23"/>
                </a:lnTo>
                <a:lnTo>
                  <a:pt x="7632" y="23"/>
                </a:lnTo>
                <a:lnTo>
                  <a:pt x="7632" y="0"/>
                </a:lnTo>
                <a:close/>
                <a:moveTo>
                  <a:pt x="7680" y="0"/>
                </a:moveTo>
                <a:lnTo>
                  <a:pt x="7703" y="0"/>
                </a:lnTo>
                <a:lnTo>
                  <a:pt x="7703" y="23"/>
                </a:lnTo>
                <a:lnTo>
                  <a:pt x="7680" y="23"/>
                </a:lnTo>
                <a:lnTo>
                  <a:pt x="7680" y="0"/>
                </a:lnTo>
                <a:close/>
                <a:moveTo>
                  <a:pt x="7728" y="0"/>
                </a:moveTo>
                <a:lnTo>
                  <a:pt x="7751" y="0"/>
                </a:lnTo>
                <a:lnTo>
                  <a:pt x="7751" y="23"/>
                </a:lnTo>
                <a:lnTo>
                  <a:pt x="7728" y="23"/>
                </a:lnTo>
                <a:lnTo>
                  <a:pt x="7728" y="0"/>
                </a:lnTo>
                <a:close/>
                <a:moveTo>
                  <a:pt x="7776" y="0"/>
                </a:moveTo>
                <a:lnTo>
                  <a:pt x="7799" y="0"/>
                </a:lnTo>
                <a:lnTo>
                  <a:pt x="7799" y="23"/>
                </a:lnTo>
                <a:lnTo>
                  <a:pt x="7776" y="23"/>
                </a:lnTo>
                <a:lnTo>
                  <a:pt x="7776" y="0"/>
                </a:lnTo>
                <a:close/>
                <a:moveTo>
                  <a:pt x="7824" y="0"/>
                </a:moveTo>
                <a:lnTo>
                  <a:pt x="7847" y="0"/>
                </a:lnTo>
                <a:lnTo>
                  <a:pt x="7847" y="23"/>
                </a:lnTo>
                <a:lnTo>
                  <a:pt x="7824" y="23"/>
                </a:lnTo>
                <a:lnTo>
                  <a:pt x="7824" y="0"/>
                </a:lnTo>
                <a:close/>
                <a:moveTo>
                  <a:pt x="7872" y="0"/>
                </a:moveTo>
                <a:lnTo>
                  <a:pt x="7895" y="0"/>
                </a:lnTo>
                <a:lnTo>
                  <a:pt x="7895" y="23"/>
                </a:lnTo>
                <a:lnTo>
                  <a:pt x="7872" y="23"/>
                </a:lnTo>
                <a:lnTo>
                  <a:pt x="7872" y="0"/>
                </a:lnTo>
                <a:close/>
                <a:moveTo>
                  <a:pt x="7920" y="0"/>
                </a:moveTo>
                <a:lnTo>
                  <a:pt x="7943" y="0"/>
                </a:lnTo>
                <a:lnTo>
                  <a:pt x="7943" y="23"/>
                </a:lnTo>
                <a:lnTo>
                  <a:pt x="7920" y="23"/>
                </a:lnTo>
                <a:lnTo>
                  <a:pt x="7920" y="0"/>
                </a:lnTo>
                <a:close/>
                <a:moveTo>
                  <a:pt x="7968" y="0"/>
                </a:moveTo>
                <a:lnTo>
                  <a:pt x="7991" y="0"/>
                </a:lnTo>
                <a:lnTo>
                  <a:pt x="7991" y="23"/>
                </a:lnTo>
                <a:lnTo>
                  <a:pt x="7968" y="23"/>
                </a:lnTo>
                <a:lnTo>
                  <a:pt x="7968" y="0"/>
                </a:lnTo>
                <a:close/>
                <a:moveTo>
                  <a:pt x="8016" y="0"/>
                </a:moveTo>
                <a:lnTo>
                  <a:pt x="8039" y="0"/>
                </a:lnTo>
                <a:lnTo>
                  <a:pt x="8039" y="23"/>
                </a:lnTo>
                <a:lnTo>
                  <a:pt x="8016" y="23"/>
                </a:lnTo>
                <a:lnTo>
                  <a:pt x="8016" y="0"/>
                </a:lnTo>
                <a:close/>
                <a:moveTo>
                  <a:pt x="8064" y="0"/>
                </a:moveTo>
                <a:lnTo>
                  <a:pt x="8087" y="0"/>
                </a:lnTo>
                <a:lnTo>
                  <a:pt x="8087" y="23"/>
                </a:lnTo>
                <a:lnTo>
                  <a:pt x="8064" y="23"/>
                </a:lnTo>
                <a:lnTo>
                  <a:pt x="8064" y="0"/>
                </a:lnTo>
                <a:close/>
                <a:moveTo>
                  <a:pt x="8112" y="0"/>
                </a:moveTo>
                <a:lnTo>
                  <a:pt x="8135" y="0"/>
                </a:lnTo>
                <a:lnTo>
                  <a:pt x="8135" y="23"/>
                </a:lnTo>
                <a:lnTo>
                  <a:pt x="8112" y="23"/>
                </a:lnTo>
                <a:lnTo>
                  <a:pt x="8112" y="0"/>
                </a:lnTo>
                <a:close/>
                <a:moveTo>
                  <a:pt x="8160" y="0"/>
                </a:moveTo>
                <a:lnTo>
                  <a:pt x="8183" y="0"/>
                </a:lnTo>
                <a:lnTo>
                  <a:pt x="8183" y="23"/>
                </a:lnTo>
                <a:lnTo>
                  <a:pt x="8160" y="23"/>
                </a:lnTo>
                <a:lnTo>
                  <a:pt x="8160" y="0"/>
                </a:lnTo>
                <a:close/>
                <a:moveTo>
                  <a:pt x="8208" y="0"/>
                </a:moveTo>
                <a:lnTo>
                  <a:pt x="8231" y="0"/>
                </a:lnTo>
                <a:lnTo>
                  <a:pt x="8231" y="23"/>
                </a:lnTo>
                <a:lnTo>
                  <a:pt x="8208" y="23"/>
                </a:lnTo>
                <a:lnTo>
                  <a:pt x="8208" y="0"/>
                </a:lnTo>
                <a:close/>
                <a:moveTo>
                  <a:pt x="8256" y="0"/>
                </a:moveTo>
                <a:lnTo>
                  <a:pt x="8279" y="0"/>
                </a:lnTo>
                <a:lnTo>
                  <a:pt x="8279" y="23"/>
                </a:lnTo>
                <a:lnTo>
                  <a:pt x="8256" y="23"/>
                </a:lnTo>
                <a:lnTo>
                  <a:pt x="8256" y="0"/>
                </a:lnTo>
                <a:close/>
                <a:moveTo>
                  <a:pt x="8304" y="0"/>
                </a:moveTo>
                <a:lnTo>
                  <a:pt x="8327" y="0"/>
                </a:lnTo>
                <a:lnTo>
                  <a:pt x="8327" y="23"/>
                </a:lnTo>
                <a:lnTo>
                  <a:pt x="8304" y="23"/>
                </a:lnTo>
                <a:lnTo>
                  <a:pt x="8304" y="0"/>
                </a:lnTo>
                <a:close/>
                <a:moveTo>
                  <a:pt x="8352" y="0"/>
                </a:moveTo>
                <a:lnTo>
                  <a:pt x="8375" y="0"/>
                </a:lnTo>
                <a:lnTo>
                  <a:pt x="8375" y="23"/>
                </a:lnTo>
                <a:lnTo>
                  <a:pt x="8352" y="23"/>
                </a:lnTo>
                <a:lnTo>
                  <a:pt x="8352" y="0"/>
                </a:lnTo>
                <a:close/>
                <a:moveTo>
                  <a:pt x="8400" y="0"/>
                </a:moveTo>
                <a:lnTo>
                  <a:pt x="8423" y="0"/>
                </a:lnTo>
                <a:lnTo>
                  <a:pt x="8423" y="23"/>
                </a:lnTo>
                <a:lnTo>
                  <a:pt x="8400" y="23"/>
                </a:lnTo>
                <a:lnTo>
                  <a:pt x="8400" y="0"/>
                </a:lnTo>
                <a:close/>
                <a:moveTo>
                  <a:pt x="8448" y="0"/>
                </a:moveTo>
                <a:lnTo>
                  <a:pt x="8471" y="0"/>
                </a:lnTo>
                <a:lnTo>
                  <a:pt x="8471" y="23"/>
                </a:lnTo>
                <a:lnTo>
                  <a:pt x="8448" y="23"/>
                </a:lnTo>
                <a:lnTo>
                  <a:pt x="8448" y="0"/>
                </a:lnTo>
                <a:close/>
                <a:moveTo>
                  <a:pt x="8496" y="0"/>
                </a:moveTo>
                <a:lnTo>
                  <a:pt x="8519" y="0"/>
                </a:lnTo>
                <a:lnTo>
                  <a:pt x="8519" y="23"/>
                </a:lnTo>
                <a:lnTo>
                  <a:pt x="8496" y="23"/>
                </a:lnTo>
                <a:lnTo>
                  <a:pt x="8496" y="0"/>
                </a:lnTo>
                <a:close/>
                <a:moveTo>
                  <a:pt x="8544" y="0"/>
                </a:moveTo>
                <a:lnTo>
                  <a:pt x="8567" y="0"/>
                </a:lnTo>
                <a:lnTo>
                  <a:pt x="8567" y="23"/>
                </a:lnTo>
                <a:lnTo>
                  <a:pt x="8544" y="23"/>
                </a:lnTo>
                <a:lnTo>
                  <a:pt x="8544" y="0"/>
                </a:lnTo>
                <a:close/>
                <a:moveTo>
                  <a:pt x="8592" y="0"/>
                </a:moveTo>
                <a:lnTo>
                  <a:pt x="8615" y="0"/>
                </a:lnTo>
                <a:lnTo>
                  <a:pt x="8615" y="23"/>
                </a:lnTo>
                <a:lnTo>
                  <a:pt x="8592" y="23"/>
                </a:lnTo>
                <a:lnTo>
                  <a:pt x="8592" y="0"/>
                </a:lnTo>
                <a:close/>
                <a:moveTo>
                  <a:pt x="8640" y="0"/>
                </a:moveTo>
                <a:lnTo>
                  <a:pt x="8663" y="0"/>
                </a:lnTo>
                <a:lnTo>
                  <a:pt x="8663" y="23"/>
                </a:lnTo>
                <a:lnTo>
                  <a:pt x="8640" y="23"/>
                </a:lnTo>
                <a:lnTo>
                  <a:pt x="8640" y="0"/>
                </a:lnTo>
                <a:close/>
                <a:moveTo>
                  <a:pt x="8688" y="0"/>
                </a:moveTo>
                <a:lnTo>
                  <a:pt x="8711" y="0"/>
                </a:lnTo>
                <a:lnTo>
                  <a:pt x="8711" y="23"/>
                </a:lnTo>
                <a:lnTo>
                  <a:pt x="8688" y="23"/>
                </a:lnTo>
                <a:lnTo>
                  <a:pt x="8688" y="0"/>
                </a:lnTo>
                <a:close/>
                <a:moveTo>
                  <a:pt x="8736" y="0"/>
                </a:moveTo>
                <a:lnTo>
                  <a:pt x="8759" y="0"/>
                </a:lnTo>
                <a:lnTo>
                  <a:pt x="8759" y="23"/>
                </a:lnTo>
                <a:lnTo>
                  <a:pt x="8736" y="23"/>
                </a:lnTo>
                <a:lnTo>
                  <a:pt x="8736" y="0"/>
                </a:lnTo>
                <a:close/>
                <a:moveTo>
                  <a:pt x="8784" y="0"/>
                </a:moveTo>
                <a:lnTo>
                  <a:pt x="8807" y="0"/>
                </a:lnTo>
                <a:lnTo>
                  <a:pt x="8807" y="23"/>
                </a:lnTo>
                <a:lnTo>
                  <a:pt x="8784" y="23"/>
                </a:lnTo>
                <a:lnTo>
                  <a:pt x="8784" y="0"/>
                </a:lnTo>
                <a:close/>
                <a:moveTo>
                  <a:pt x="8832" y="0"/>
                </a:moveTo>
                <a:lnTo>
                  <a:pt x="8855" y="0"/>
                </a:lnTo>
                <a:lnTo>
                  <a:pt x="8855" y="23"/>
                </a:lnTo>
                <a:lnTo>
                  <a:pt x="8832" y="23"/>
                </a:lnTo>
                <a:lnTo>
                  <a:pt x="8832" y="0"/>
                </a:lnTo>
                <a:close/>
                <a:moveTo>
                  <a:pt x="8880" y="0"/>
                </a:moveTo>
                <a:lnTo>
                  <a:pt x="8903" y="0"/>
                </a:lnTo>
                <a:lnTo>
                  <a:pt x="8903" y="23"/>
                </a:lnTo>
                <a:lnTo>
                  <a:pt x="8880" y="23"/>
                </a:lnTo>
                <a:lnTo>
                  <a:pt x="8880" y="0"/>
                </a:lnTo>
                <a:close/>
                <a:moveTo>
                  <a:pt x="8928" y="0"/>
                </a:moveTo>
                <a:lnTo>
                  <a:pt x="8951" y="0"/>
                </a:lnTo>
                <a:lnTo>
                  <a:pt x="8951" y="23"/>
                </a:lnTo>
                <a:lnTo>
                  <a:pt x="8928" y="23"/>
                </a:lnTo>
                <a:lnTo>
                  <a:pt x="8928" y="0"/>
                </a:lnTo>
                <a:close/>
                <a:moveTo>
                  <a:pt x="8976" y="0"/>
                </a:moveTo>
                <a:lnTo>
                  <a:pt x="8999" y="0"/>
                </a:lnTo>
                <a:lnTo>
                  <a:pt x="8999" y="23"/>
                </a:lnTo>
                <a:lnTo>
                  <a:pt x="8976" y="23"/>
                </a:lnTo>
                <a:lnTo>
                  <a:pt x="8976" y="0"/>
                </a:lnTo>
                <a:close/>
                <a:moveTo>
                  <a:pt x="9024" y="0"/>
                </a:moveTo>
                <a:lnTo>
                  <a:pt x="9047" y="0"/>
                </a:lnTo>
                <a:lnTo>
                  <a:pt x="9047" y="23"/>
                </a:lnTo>
                <a:lnTo>
                  <a:pt x="9024" y="23"/>
                </a:lnTo>
                <a:lnTo>
                  <a:pt x="9024" y="0"/>
                </a:lnTo>
                <a:close/>
                <a:moveTo>
                  <a:pt x="9072" y="0"/>
                </a:moveTo>
                <a:lnTo>
                  <a:pt x="9095" y="0"/>
                </a:lnTo>
                <a:lnTo>
                  <a:pt x="9095" y="23"/>
                </a:lnTo>
                <a:lnTo>
                  <a:pt x="9072" y="23"/>
                </a:lnTo>
                <a:lnTo>
                  <a:pt x="9072" y="0"/>
                </a:lnTo>
                <a:close/>
                <a:moveTo>
                  <a:pt x="9120" y="0"/>
                </a:moveTo>
                <a:lnTo>
                  <a:pt x="9143" y="0"/>
                </a:lnTo>
                <a:lnTo>
                  <a:pt x="9143" y="23"/>
                </a:lnTo>
                <a:lnTo>
                  <a:pt x="9120" y="23"/>
                </a:lnTo>
                <a:lnTo>
                  <a:pt x="9120" y="0"/>
                </a:lnTo>
                <a:close/>
                <a:moveTo>
                  <a:pt x="9168" y="0"/>
                </a:moveTo>
                <a:lnTo>
                  <a:pt x="9191" y="0"/>
                </a:lnTo>
                <a:lnTo>
                  <a:pt x="9191" y="23"/>
                </a:lnTo>
                <a:lnTo>
                  <a:pt x="9168" y="23"/>
                </a:lnTo>
                <a:lnTo>
                  <a:pt x="9168" y="0"/>
                </a:lnTo>
                <a:close/>
                <a:moveTo>
                  <a:pt x="9216" y="0"/>
                </a:moveTo>
                <a:lnTo>
                  <a:pt x="9239" y="0"/>
                </a:lnTo>
                <a:lnTo>
                  <a:pt x="9239" y="23"/>
                </a:lnTo>
                <a:lnTo>
                  <a:pt x="9216" y="23"/>
                </a:lnTo>
                <a:lnTo>
                  <a:pt x="9216" y="0"/>
                </a:lnTo>
                <a:close/>
                <a:moveTo>
                  <a:pt x="9264" y="0"/>
                </a:moveTo>
                <a:lnTo>
                  <a:pt x="9287" y="0"/>
                </a:lnTo>
                <a:lnTo>
                  <a:pt x="9287" y="23"/>
                </a:lnTo>
                <a:lnTo>
                  <a:pt x="9264" y="23"/>
                </a:lnTo>
                <a:lnTo>
                  <a:pt x="9264" y="0"/>
                </a:lnTo>
                <a:close/>
                <a:moveTo>
                  <a:pt x="9312" y="0"/>
                </a:moveTo>
                <a:lnTo>
                  <a:pt x="9336" y="0"/>
                </a:lnTo>
                <a:lnTo>
                  <a:pt x="9336" y="23"/>
                </a:lnTo>
                <a:lnTo>
                  <a:pt x="9312" y="23"/>
                </a:lnTo>
                <a:lnTo>
                  <a:pt x="9312" y="0"/>
                </a:lnTo>
                <a:close/>
                <a:moveTo>
                  <a:pt x="9360" y="0"/>
                </a:moveTo>
                <a:lnTo>
                  <a:pt x="9384" y="0"/>
                </a:lnTo>
                <a:lnTo>
                  <a:pt x="9384" y="23"/>
                </a:lnTo>
                <a:lnTo>
                  <a:pt x="9360" y="23"/>
                </a:lnTo>
                <a:lnTo>
                  <a:pt x="9360" y="0"/>
                </a:lnTo>
                <a:close/>
                <a:moveTo>
                  <a:pt x="9408" y="0"/>
                </a:moveTo>
                <a:lnTo>
                  <a:pt x="9432" y="0"/>
                </a:lnTo>
                <a:lnTo>
                  <a:pt x="9432" y="23"/>
                </a:lnTo>
                <a:lnTo>
                  <a:pt x="9408" y="23"/>
                </a:lnTo>
                <a:lnTo>
                  <a:pt x="9408" y="0"/>
                </a:lnTo>
                <a:close/>
                <a:moveTo>
                  <a:pt x="9456" y="0"/>
                </a:moveTo>
                <a:lnTo>
                  <a:pt x="9480" y="0"/>
                </a:lnTo>
                <a:lnTo>
                  <a:pt x="9480" y="23"/>
                </a:lnTo>
                <a:lnTo>
                  <a:pt x="9456" y="23"/>
                </a:lnTo>
                <a:lnTo>
                  <a:pt x="9456" y="0"/>
                </a:lnTo>
                <a:close/>
                <a:moveTo>
                  <a:pt x="9504" y="0"/>
                </a:moveTo>
                <a:lnTo>
                  <a:pt x="9528" y="0"/>
                </a:lnTo>
                <a:lnTo>
                  <a:pt x="9528" y="23"/>
                </a:lnTo>
                <a:lnTo>
                  <a:pt x="9504" y="23"/>
                </a:lnTo>
                <a:lnTo>
                  <a:pt x="9504" y="0"/>
                </a:lnTo>
                <a:close/>
                <a:moveTo>
                  <a:pt x="9552" y="0"/>
                </a:moveTo>
                <a:lnTo>
                  <a:pt x="9576" y="0"/>
                </a:lnTo>
                <a:lnTo>
                  <a:pt x="9576" y="23"/>
                </a:lnTo>
                <a:lnTo>
                  <a:pt x="9552" y="23"/>
                </a:lnTo>
                <a:lnTo>
                  <a:pt x="9552" y="0"/>
                </a:lnTo>
                <a:close/>
                <a:moveTo>
                  <a:pt x="9600" y="0"/>
                </a:moveTo>
                <a:lnTo>
                  <a:pt x="9624" y="0"/>
                </a:lnTo>
                <a:lnTo>
                  <a:pt x="9624" y="23"/>
                </a:lnTo>
                <a:lnTo>
                  <a:pt x="9600" y="23"/>
                </a:lnTo>
                <a:lnTo>
                  <a:pt x="9600" y="0"/>
                </a:lnTo>
                <a:close/>
                <a:moveTo>
                  <a:pt x="9648" y="0"/>
                </a:moveTo>
                <a:lnTo>
                  <a:pt x="9672" y="0"/>
                </a:lnTo>
                <a:lnTo>
                  <a:pt x="9672" y="23"/>
                </a:lnTo>
                <a:lnTo>
                  <a:pt x="9648" y="23"/>
                </a:lnTo>
                <a:lnTo>
                  <a:pt x="9648" y="0"/>
                </a:lnTo>
                <a:close/>
                <a:moveTo>
                  <a:pt x="9696" y="0"/>
                </a:moveTo>
                <a:lnTo>
                  <a:pt x="9720" y="0"/>
                </a:lnTo>
                <a:lnTo>
                  <a:pt x="9720" y="23"/>
                </a:lnTo>
                <a:lnTo>
                  <a:pt x="9696" y="23"/>
                </a:lnTo>
                <a:lnTo>
                  <a:pt x="9696" y="0"/>
                </a:lnTo>
                <a:close/>
                <a:moveTo>
                  <a:pt x="9744" y="0"/>
                </a:moveTo>
                <a:lnTo>
                  <a:pt x="9768" y="0"/>
                </a:lnTo>
                <a:lnTo>
                  <a:pt x="9768" y="23"/>
                </a:lnTo>
                <a:lnTo>
                  <a:pt x="9744" y="23"/>
                </a:lnTo>
                <a:lnTo>
                  <a:pt x="9744" y="0"/>
                </a:lnTo>
                <a:close/>
                <a:moveTo>
                  <a:pt x="9792" y="0"/>
                </a:moveTo>
                <a:lnTo>
                  <a:pt x="9816" y="0"/>
                </a:lnTo>
                <a:lnTo>
                  <a:pt x="9816" y="23"/>
                </a:lnTo>
                <a:lnTo>
                  <a:pt x="9792" y="23"/>
                </a:lnTo>
                <a:lnTo>
                  <a:pt x="9792" y="0"/>
                </a:lnTo>
                <a:close/>
                <a:moveTo>
                  <a:pt x="9840" y="0"/>
                </a:moveTo>
                <a:lnTo>
                  <a:pt x="9864" y="0"/>
                </a:lnTo>
                <a:lnTo>
                  <a:pt x="9864" y="23"/>
                </a:lnTo>
                <a:lnTo>
                  <a:pt x="9840" y="23"/>
                </a:lnTo>
                <a:lnTo>
                  <a:pt x="9840" y="0"/>
                </a:lnTo>
                <a:close/>
                <a:moveTo>
                  <a:pt x="9888" y="0"/>
                </a:moveTo>
                <a:lnTo>
                  <a:pt x="9912" y="0"/>
                </a:lnTo>
                <a:lnTo>
                  <a:pt x="9912" y="23"/>
                </a:lnTo>
                <a:lnTo>
                  <a:pt x="9888" y="23"/>
                </a:lnTo>
                <a:lnTo>
                  <a:pt x="9888" y="0"/>
                </a:lnTo>
                <a:close/>
                <a:moveTo>
                  <a:pt x="9936" y="0"/>
                </a:moveTo>
                <a:lnTo>
                  <a:pt x="9960" y="0"/>
                </a:lnTo>
                <a:lnTo>
                  <a:pt x="9960" y="23"/>
                </a:lnTo>
                <a:lnTo>
                  <a:pt x="9936" y="23"/>
                </a:lnTo>
                <a:lnTo>
                  <a:pt x="9936" y="0"/>
                </a:lnTo>
                <a:close/>
                <a:moveTo>
                  <a:pt x="9984" y="0"/>
                </a:moveTo>
                <a:lnTo>
                  <a:pt x="10008" y="0"/>
                </a:lnTo>
                <a:lnTo>
                  <a:pt x="10008" y="23"/>
                </a:lnTo>
                <a:lnTo>
                  <a:pt x="9984" y="23"/>
                </a:lnTo>
                <a:lnTo>
                  <a:pt x="9984" y="0"/>
                </a:lnTo>
                <a:close/>
                <a:moveTo>
                  <a:pt x="10033" y="0"/>
                </a:moveTo>
                <a:lnTo>
                  <a:pt x="10056" y="0"/>
                </a:lnTo>
                <a:lnTo>
                  <a:pt x="10056" y="23"/>
                </a:lnTo>
                <a:lnTo>
                  <a:pt x="10033" y="23"/>
                </a:lnTo>
                <a:lnTo>
                  <a:pt x="10033" y="0"/>
                </a:lnTo>
                <a:close/>
                <a:moveTo>
                  <a:pt x="10081" y="0"/>
                </a:moveTo>
                <a:lnTo>
                  <a:pt x="10104" y="0"/>
                </a:lnTo>
                <a:lnTo>
                  <a:pt x="10104" y="23"/>
                </a:lnTo>
                <a:lnTo>
                  <a:pt x="10081" y="23"/>
                </a:lnTo>
                <a:lnTo>
                  <a:pt x="10081" y="0"/>
                </a:lnTo>
                <a:close/>
                <a:moveTo>
                  <a:pt x="10129" y="0"/>
                </a:moveTo>
                <a:lnTo>
                  <a:pt x="10152" y="0"/>
                </a:lnTo>
                <a:lnTo>
                  <a:pt x="10152" y="23"/>
                </a:lnTo>
                <a:lnTo>
                  <a:pt x="10129" y="23"/>
                </a:lnTo>
                <a:lnTo>
                  <a:pt x="10129" y="0"/>
                </a:lnTo>
                <a:close/>
                <a:moveTo>
                  <a:pt x="10177" y="0"/>
                </a:moveTo>
                <a:lnTo>
                  <a:pt x="10200" y="0"/>
                </a:lnTo>
                <a:lnTo>
                  <a:pt x="10200" y="23"/>
                </a:lnTo>
                <a:lnTo>
                  <a:pt x="10177" y="23"/>
                </a:lnTo>
                <a:lnTo>
                  <a:pt x="10177" y="0"/>
                </a:lnTo>
                <a:close/>
                <a:moveTo>
                  <a:pt x="10225" y="0"/>
                </a:moveTo>
                <a:lnTo>
                  <a:pt x="10248" y="0"/>
                </a:lnTo>
                <a:lnTo>
                  <a:pt x="10248" y="23"/>
                </a:lnTo>
                <a:lnTo>
                  <a:pt x="10225" y="23"/>
                </a:lnTo>
                <a:lnTo>
                  <a:pt x="10225" y="0"/>
                </a:lnTo>
                <a:close/>
                <a:moveTo>
                  <a:pt x="10273" y="0"/>
                </a:moveTo>
                <a:lnTo>
                  <a:pt x="10296" y="0"/>
                </a:lnTo>
                <a:lnTo>
                  <a:pt x="10296" y="23"/>
                </a:lnTo>
                <a:lnTo>
                  <a:pt x="10273" y="23"/>
                </a:lnTo>
                <a:lnTo>
                  <a:pt x="10273" y="0"/>
                </a:lnTo>
                <a:close/>
                <a:moveTo>
                  <a:pt x="10321" y="0"/>
                </a:moveTo>
                <a:lnTo>
                  <a:pt x="10344" y="0"/>
                </a:lnTo>
                <a:lnTo>
                  <a:pt x="10344" y="23"/>
                </a:lnTo>
                <a:lnTo>
                  <a:pt x="10321" y="23"/>
                </a:lnTo>
                <a:lnTo>
                  <a:pt x="10321" y="0"/>
                </a:lnTo>
                <a:close/>
                <a:moveTo>
                  <a:pt x="10369" y="0"/>
                </a:moveTo>
                <a:lnTo>
                  <a:pt x="10392" y="0"/>
                </a:lnTo>
                <a:lnTo>
                  <a:pt x="10392" y="23"/>
                </a:lnTo>
                <a:lnTo>
                  <a:pt x="10369" y="23"/>
                </a:lnTo>
                <a:lnTo>
                  <a:pt x="10369" y="0"/>
                </a:lnTo>
                <a:close/>
                <a:moveTo>
                  <a:pt x="10417" y="0"/>
                </a:moveTo>
                <a:lnTo>
                  <a:pt x="10440" y="0"/>
                </a:lnTo>
                <a:lnTo>
                  <a:pt x="10440" y="23"/>
                </a:lnTo>
                <a:lnTo>
                  <a:pt x="10417" y="23"/>
                </a:lnTo>
                <a:lnTo>
                  <a:pt x="10417" y="0"/>
                </a:lnTo>
                <a:close/>
                <a:moveTo>
                  <a:pt x="10465" y="0"/>
                </a:moveTo>
                <a:lnTo>
                  <a:pt x="10488" y="0"/>
                </a:lnTo>
                <a:lnTo>
                  <a:pt x="10488" y="23"/>
                </a:lnTo>
                <a:lnTo>
                  <a:pt x="10465" y="23"/>
                </a:lnTo>
                <a:lnTo>
                  <a:pt x="10465" y="0"/>
                </a:lnTo>
                <a:close/>
                <a:moveTo>
                  <a:pt x="10513" y="0"/>
                </a:moveTo>
                <a:lnTo>
                  <a:pt x="10536" y="0"/>
                </a:lnTo>
                <a:lnTo>
                  <a:pt x="10536" y="23"/>
                </a:lnTo>
                <a:lnTo>
                  <a:pt x="10513" y="23"/>
                </a:lnTo>
                <a:lnTo>
                  <a:pt x="10513" y="0"/>
                </a:lnTo>
                <a:close/>
                <a:moveTo>
                  <a:pt x="10561" y="0"/>
                </a:moveTo>
                <a:lnTo>
                  <a:pt x="10584" y="0"/>
                </a:lnTo>
                <a:lnTo>
                  <a:pt x="10584" y="23"/>
                </a:lnTo>
                <a:lnTo>
                  <a:pt x="10561" y="23"/>
                </a:lnTo>
                <a:lnTo>
                  <a:pt x="10561" y="0"/>
                </a:lnTo>
                <a:close/>
                <a:moveTo>
                  <a:pt x="10609" y="0"/>
                </a:moveTo>
                <a:lnTo>
                  <a:pt x="10632" y="0"/>
                </a:lnTo>
                <a:lnTo>
                  <a:pt x="10632" y="23"/>
                </a:lnTo>
                <a:lnTo>
                  <a:pt x="10609" y="23"/>
                </a:lnTo>
                <a:lnTo>
                  <a:pt x="10609" y="0"/>
                </a:lnTo>
                <a:close/>
                <a:moveTo>
                  <a:pt x="10657" y="0"/>
                </a:moveTo>
                <a:lnTo>
                  <a:pt x="10680" y="0"/>
                </a:lnTo>
                <a:lnTo>
                  <a:pt x="10680" y="23"/>
                </a:lnTo>
                <a:lnTo>
                  <a:pt x="10657" y="23"/>
                </a:lnTo>
                <a:lnTo>
                  <a:pt x="10657" y="0"/>
                </a:lnTo>
                <a:close/>
                <a:moveTo>
                  <a:pt x="10705" y="0"/>
                </a:moveTo>
                <a:lnTo>
                  <a:pt x="10728" y="0"/>
                </a:lnTo>
                <a:lnTo>
                  <a:pt x="10728" y="23"/>
                </a:lnTo>
                <a:lnTo>
                  <a:pt x="10705" y="23"/>
                </a:lnTo>
                <a:lnTo>
                  <a:pt x="10705" y="0"/>
                </a:lnTo>
                <a:close/>
                <a:moveTo>
                  <a:pt x="10753" y="0"/>
                </a:moveTo>
                <a:lnTo>
                  <a:pt x="10776" y="0"/>
                </a:lnTo>
                <a:lnTo>
                  <a:pt x="10776" y="23"/>
                </a:lnTo>
                <a:lnTo>
                  <a:pt x="10753" y="23"/>
                </a:lnTo>
                <a:lnTo>
                  <a:pt x="10753" y="0"/>
                </a:lnTo>
                <a:close/>
                <a:moveTo>
                  <a:pt x="10801" y="0"/>
                </a:moveTo>
                <a:lnTo>
                  <a:pt x="10824" y="0"/>
                </a:lnTo>
                <a:lnTo>
                  <a:pt x="10824" y="23"/>
                </a:lnTo>
                <a:lnTo>
                  <a:pt x="10801" y="23"/>
                </a:lnTo>
                <a:lnTo>
                  <a:pt x="10801" y="0"/>
                </a:lnTo>
                <a:close/>
                <a:moveTo>
                  <a:pt x="10849" y="0"/>
                </a:moveTo>
                <a:lnTo>
                  <a:pt x="10872" y="0"/>
                </a:lnTo>
                <a:lnTo>
                  <a:pt x="10872" y="23"/>
                </a:lnTo>
                <a:lnTo>
                  <a:pt x="10849" y="23"/>
                </a:lnTo>
                <a:lnTo>
                  <a:pt x="10849" y="0"/>
                </a:lnTo>
                <a:close/>
                <a:moveTo>
                  <a:pt x="10897" y="0"/>
                </a:moveTo>
                <a:lnTo>
                  <a:pt x="10920" y="0"/>
                </a:lnTo>
                <a:lnTo>
                  <a:pt x="10920" y="23"/>
                </a:lnTo>
                <a:lnTo>
                  <a:pt x="10897" y="23"/>
                </a:lnTo>
                <a:lnTo>
                  <a:pt x="10897" y="0"/>
                </a:lnTo>
                <a:close/>
                <a:moveTo>
                  <a:pt x="10945" y="0"/>
                </a:moveTo>
                <a:lnTo>
                  <a:pt x="10968" y="0"/>
                </a:lnTo>
                <a:lnTo>
                  <a:pt x="10968" y="23"/>
                </a:lnTo>
                <a:lnTo>
                  <a:pt x="10945" y="23"/>
                </a:lnTo>
                <a:lnTo>
                  <a:pt x="10945" y="0"/>
                </a:lnTo>
                <a:close/>
                <a:moveTo>
                  <a:pt x="10993" y="0"/>
                </a:moveTo>
                <a:lnTo>
                  <a:pt x="11016" y="0"/>
                </a:lnTo>
                <a:lnTo>
                  <a:pt x="11016" y="23"/>
                </a:lnTo>
                <a:lnTo>
                  <a:pt x="10993" y="23"/>
                </a:lnTo>
                <a:lnTo>
                  <a:pt x="10993" y="0"/>
                </a:lnTo>
                <a:close/>
                <a:moveTo>
                  <a:pt x="11041" y="0"/>
                </a:moveTo>
                <a:lnTo>
                  <a:pt x="11042" y="0"/>
                </a:lnTo>
                <a:lnTo>
                  <a:pt x="11042" y="23"/>
                </a:lnTo>
                <a:lnTo>
                  <a:pt x="11041" y="23"/>
                </a:lnTo>
                <a:lnTo>
                  <a:pt x="1104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862013" y="4521200"/>
            <a:ext cx="8764588" cy="17463"/>
          </a:xfrm>
          <a:custGeom>
            <a:avLst/>
            <a:gdLst>
              <a:gd name="T0" fmla="*/ 144 w 11042"/>
              <a:gd name="T1" fmla="*/ 23 h 23"/>
              <a:gd name="T2" fmla="*/ 359 w 11042"/>
              <a:gd name="T3" fmla="*/ 23 h 23"/>
              <a:gd name="T4" fmla="*/ 551 w 11042"/>
              <a:gd name="T5" fmla="*/ 0 h 23"/>
              <a:gd name="T6" fmla="*/ 720 w 11042"/>
              <a:gd name="T7" fmla="*/ 0 h 23"/>
              <a:gd name="T8" fmla="*/ 864 w 11042"/>
              <a:gd name="T9" fmla="*/ 0 h 23"/>
              <a:gd name="T10" fmla="*/ 1056 w 11042"/>
              <a:gd name="T11" fmla="*/ 23 h 23"/>
              <a:gd name="T12" fmla="*/ 1271 w 11042"/>
              <a:gd name="T13" fmla="*/ 23 h 23"/>
              <a:gd name="T14" fmla="*/ 1463 w 11042"/>
              <a:gd name="T15" fmla="*/ 0 h 23"/>
              <a:gd name="T16" fmla="*/ 1632 w 11042"/>
              <a:gd name="T17" fmla="*/ 0 h 23"/>
              <a:gd name="T18" fmla="*/ 1776 w 11042"/>
              <a:gd name="T19" fmla="*/ 0 h 23"/>
              <a:gd name="T20" fmla="*/ 1968 w 11042"/>
              <a:gd name="T21" fmla="*/ 23 h 23"/>
              <a:gd name="T22" fmla="*/ 2183 w 11042"/>
              <a:gd name="T23" fmla="*/ 23 h 23"/>
              <a:gd name="T24" fmla="*/ 2375 w 11042"/>
              <a:gd name="T25" fmla="*/ 0 h 23"/>
              <a:gd name="T26" fmla="*/ 2544 w 11042"/>
              <a:gd name="T27" fmla="*/ 0 h 23"/>
              <a:gd name="T28" fmla="*/ 2688 w 11042"/>
              <a:gd name="T29" fmla="*/ 0 h 23"/>
              <a:gd name="T30" fmla="*/ 2880 w 11042"/>
              <a:gd name="T31" fmla="*/ 23 h 23"/>
              <a:gd name="T32" fmla="*/ 3095 w 11042"/>
              <a:gd name="T33" fmla="*/ 23 h 23"/>
              <a:gd name="T34" fmla="*/ 3287 w 11042"/>
              <a:gd name="T35" fmla="*/ 0 h 23"/>
              <a:gd name="T36" fmla="*/ 3456 w 11042"/>
              <a:gd name="T37" fmla="*/ 0 h 23"/>
              <a:gd name="T38" fmla="*/ 3600 w 11042"/>
              <a:gd name="T39" fmla="*/ 0 h 23"/>
              <a:gd name="T40" fmla="*/ 3792 w 11042"/>
              <a:gd name="T41" fmla="*/ 23 h 23"/>
              <a:gd name="T42" fmla="*/ 4007 w 11042"/>
              <a:gd name="T43" fmla="*/ 23 h 23"/>
              <a:gd name="T44" fmla="*/ 4199 w 11042"/>
              <a:gd name="T45" fmla="*/ 0 h 23"/>
              <a:gd name="T46" fmla="*/ 4368 w 11042"/>
              <a:gd name="T47" fmla="*/ 0 h 23"/>
              <a:gd name="T48" fmla="*/ 4512 w 11042"/>
              <a:gd name="T49" fmla="*/ 0 h 23"/>
              <a:gd name="T50" fmla="*/ 4704 w 11042"/>
              <a:gd name="T51" fmla="*/ 23 h 23"/>
              <a:gd name="T52" fmla="*/ 4919 w 11042"/>
              <a:gd name="T53" fmla="*/ 23 h 23"/>
              <a:gd name="T54" fmla="*/ 5111 w 11042"/>
              <a:gd name="T55" fmla="*/ 0 h 23"/>
              <a:gd name="T56" fmla="*/ 5280 w 11042"/>
              <a:gd name="T57" fmla="*/ 0 h 23"/>
              <a:gd name="T58" fmla="*/ 5424 w 11042"/>
              <a:gd name="T59" fmla="*/ 0 h 23"/>
              <a:gd name="T60" fmla="*/ 5616 w 11042"/>
              <a:gd name="T61" fmla="*/ 23 h 23"/>
              <a:gd name="T62" fmla="*/ 5831 w 11042"/>
              <a:gd name="T63" fmla="*/ 23 h 23"/>
              <a:gd name="T64" fmla="*/ 6023 w 11042"/>
              <a:gd name="T65" fmla="*/ 0 h 23"/>
              <a:gd name="T66" fmla="*/ 6192 w 11042"/>
              <a:gd name="T67" fmla="*/ 0 h 23"/>
              <a:gd name="T68" fmla="*/ 6336 w 11042"/>
              <a:gd name="T69" fmla="*/ 0 h 23"/>
              <a:gd name="T70" fmla="*/ 6528 w 11042"/>
              <a:gd name="T71" fmla="*/ 23 h 23"/>
              <a:gd name="T72" fmla="*/ 6743 w 11042"/>
              <a:gd name="T73" fmla="*/ 23 h 23"/>
              <a:gd name="T74" fmla="*/ 6935 w 11042"/>
              <a:gd name="T75" fmla="*/ 0 h 23"/>
              <a:gd name="T76" fmla="*/ 7104 w 11042"/>
              <a:gd name="T77" fmla="*/ 0 h 23"/>
              <a:gd name="T78" fmla="*/ 7248 w 11042"/>
              <a:gd name="T79" fmla="*/ 0 h 23"/>
              <a:gd name="T80" fmla="*/ 7440 w 11042"/>
              <a:gd name="T81" fmla="*/ 23 h 23"/>
              <a:gd name="T82" fmla="*/ 7655 w 11042"/>
              <a:gd name="T83" fmla="*/ 23 h 23"/>
              <a:gd name="T84" fmla="*/ 7847 w 11042"/>
              <a:gd name="T85" fmla="*/ 0 h 23"/>
              <a:gd name="T86" fmla="*/ 8016 w 11042"/>
              <a:gd name="T87" fmla="*/ 0 h 23"/>
              <a:gd name="T88" fmla="*/ 8160 w 11042"/>
              <a:gd name="T89" fmla="*/ 0 h 23"/>
              <a:gd name="T90" fmla="*/ 8352 w 11042"/>
              <a:gd name="T91" fmla="*/ 23 h 23"/>
              <a:gd name="T92" fmla="*/ 8567 w 11042"/>
              <a:gd name="T93" fmla="*/ 23 h 23"/>
              <a:gd name="T94" fmla="*/ 8759 w 11042"/>
              <a:gd name="T95" fmla="*/ 0 h 23"/>
              <a:gd name="T96" fmla="*/ 8928 w 11042"/>
              <a:gd name="T97" fmla="*/ 0 h 23"/>
              <a:gd name="T98" fmla="*/ 9072 w 11042"/>
              <a:gd name="T99" fmla="*/ 0 h 23"/>
              <a:gd name="T100" fmla="*/ 9264 w 11042"/>
              <a:gd name="T101" fmla="*/ 23 h 23"/>
              <a:gd name="T102" fmla="*/ 9480 w 11042"/>
              <a:gd name="T103" fmla="*/ 23 h 23"/>
              <a:gd name="T104" fmla="*/ 9672 w 11042"/>
              <a:gd name="T105" fmla="*/ 0 h 23"/>
              <a:gd name="T106" fmla="*/ 9840 w 11042"/>
              <a:gd name="T107" fmla="*/ 0 h 23"/>
              <a:gd name="T108" fmla="*/ 9984 w 11042"/>
              <a:gd name="T109" fmla="*/ 0 h 23"/>
              <a:gd name="T110" fmla="*/ 10177 w 11042"/>
              <a:gd name="T111" fmla="*/ 23 h 23"/>
              <a:gd name="T112" fmla="*/ 10392 w 11042"/>
              <a:gd name="T113" fmla="*/ 23 h 23"/>
              <a:gd name="T114" fmla="*/ 10584 w 11042"/>
              <a:gd name="T115" fmla="*/ 0 h 23"/>
              <a:gd name="T116" fmla="*/ 10753 w 11042"/>
              <a:gd name="T117" fmla="*/ 0 h 23"/>
              <a:gd name="T118" fmla="*/ 10897 w 11042"/>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42" h="23">
                <a:moveTo>
                  <a:pt x="0" y="0"/>
                </a:moveTo>
                <a:lnTo>
                  <a:pt x="23" y="0"/>
                </a:lnTo>
                <a:lnTo>
                  <a:pt x="23" y="23"/>
                </a:lnTo>
                <a:lnTo>
                  <a:pt x="0" y="23"/>
                </a:lnTo>
                <a:lnTo>
                  <a:pt x="0" y="0"/>
                </a:lnTo>
                <a:close/>
                <a:moveTo>
                  <a:pt x="48" y="0"/>
                </a:moveTo>
                <a:lnTo>
                  <a:pt x="71" y="0"/>
                </a:lnTo>
                <a:lnTo>
                  <a:pt x="71" y="23"/>
                </a:lnTo>
                <a:lnTo>
                  <a:pt x="48" y="23"/>
                </a:lnTo>
                <a:lnTo>
                  <a:pt x="48" y="0"/>
                </a:lnTo>
                <a:close/>
                <a:moveTo>
                  <a:pt x="96" y="0"/>
                </a:moveTo>
                <a:lnTo>
                  <a:pt x="119" y="0"/>
                </a:lnTo>
                <a:lnTo>
                  <a:pt x="119" y="23"/>
                </a:lnTo>
                <a:lnTo>
                  <a:pt x="96" y="23"/>
                </a:lnTo>
                <a:lnTo>
                  <a:pt x="96" y="0"/>
                </a:lnTo>
                <a:close/>
                <a:moveTo>
                  <a:pt x="144" y="0"/>
                </a:moveTo>
                <a:lnTo>
                  <a:pt x="167" y="0"/>
                </a:lnTo>
                <a:lnTo>
                  <a:pt x="167" y="23"/>
                </a:lnTo>
                <a:lnTo>
                  <a:pt x="144" y="23"/>
                </a:lnTo>
                <a:lnTo>
                  <a:pt x="144" y="0"/>
                </a:lnTo>
                <a:close/>
                <a:moveTo>
                  <a:pt x="192" y="0"/>
                </a:moveTo>
                <a:lnTo>
                  <a:pt x="215" y="0"/>
                </a:lnTo>
                <a:lnTo>
                  <a:pt x="215" y="23"/>
                </a:lnTo>
                <a:lnTo>
                  <a:pt x="192" y="23"/>
                </a:lnTo>
                <a:lnTo>
                  <a:pt x="192" y="0"/>
                </a:lnTo>
                <a:close/>
                <a:moveTo>
                  <a:pt x="240" y="0"/>
                </a:moveTo>
                <a:lnTo>
                  <a:pt x="263" y="0"/>
                </a:lnTo>
                <a:lnTo>
                  <a:pt x="263" y="23"/>
                </a:lnTo>
                <a:lnTo>
                  <a:pt x="240" y="23"/>
                </a:lnTo>
                <a:lnTo>
                  <a:pt x="240" y="0"/>
                </a:lnTo>
                <a:close/>
                <a:moveTo>
                  <a:pt x="288" y="0"/>
                </a:moveTo>
                <a:lnTo>
                  <a:pt x="311" y="0"/>
                </a:lnTo>
                <a:lnTo>
                  <a:pt x="311" y="23"/>
                </a:lnTo>
                <a:lnTo>
                  <a:pt x="288" y="23"/>
                </a:lnTo>
                <a:lnTo>
                  <a:pt x="288" y="0"/>
                </a:lnTo>
                <a:close/>
                <a:moveTo>
                  <a:pt x="336" y="0"/>
                </a:moveTo>
                <a:lnTo>
                  <a:pt x="359" y="0"/>
                </a:lnTo>
                <a:lnTo>
                  <a:pt x="359" y="23"/>
                </a:lnTo>
                <a:lnTo>
                  <a:pt x="336" y="23"/>
                </a:lnTo>
                <a:lnTo>
                  <a:pt x="336" y="0"/>
                </a:lnTo>
                <a:close/>
                <a:moveTo>
                  <a:pt x="384" y="0"/>
                </a:moveTo>
                <a:lnTo>
                  <a:pt x="407" y="0"/>
                </a:lnTo>
                <a:lnTo>
                  <a:pt x="407" y="23"/>
                </a:lnTo>
                <a:lnTo>
                  <a:pt x="384" y="23"/>
                </a:lnTo>
                <a:lnTo>
                  <a:pt x="384" y="0"/>
                </a:lnTo>
                <a:close/>
                <a:moveTo>
                  <a:pt x="432" y="0"/>
                </a:moveTo>
                <a:lnTo>
                  <a:pt x="455" y="0"/>
                </a:lnTo>
                <a:lnTo>
                  <a:pt x="455" y="23"/>
                </a:lnTo>
                <a:lnTo>
                  <a:pt x="432" y="23"/>
                </a:lnTo>
                <a:lnTo>
                  <a:pt x="432" y="0"/>
                </a:lnTo>
                <a:close/>
                <a:moveTo>
                  <a:pt x="480" y="0"/>
                </a:moveTo>
                <a:lnTo>
                  <a:pt x="503" y="0"/>
                </a:lnTo>
                <a:lnTo>
                  <a:pt x="503" y="23"/>
                </a:lnTo>
                <a:lnTo>
                  <a:pt x="480" y="23"/>
                </a:lnTo>
                <a:lnTo>
                  <a:pt x="480" y="0"/>
                </a:lnTo>
                <a:close/>
                <a:moveTo>
                  <a:pt x="528" y="0"/>
                </a:moveTo>
                <a:lnTo>
                  <a:pt x="551" y="0"/>
                </a:lnTo>
                <a:lnTo>
                  <a:pt x="551" y="23"/>
                </a:lnTo>
                <a:lnTo>
                  <a:pt x="528" y="23"/>
                </a:lnTo>
                <a:lnTo>
                  <a:pt x="528" y="0"/>
                </a:lnTo>
                <a:close/>
                <a:moveTo>
                  <a:pt x="576" y="0"/>
                </a:moveTo>
                <a:lnTo>
                  <a:pt x="599" y="0"/>
                </a:lnTo>
                <a:lnTo>
                  <a:pt x="599" y="23"/>
                </a:lnTo>
                <a:lnTo>
                  <a:pt x="576" y="23"/>
                </a:lnTo>
                <a:lnTo>
                  <a:pt x="576" y="0"/>
                </a:lnTo>
                <a:close/>
                <a:moveTo>
                  <a:pt x="624" y="0"/>
                </a:moveTo>
                <a:lnTo>
                  <a:pt x="647" y="0"/>
                </a:lnTo>
                <a:lnTo>
                  <a:pt x="647" y="23"/>
                </a:lnTo>
                <a:lnTo>
                  <a:pt x="624" y="23"/>
                </a:lnTo>
                <a:lnTo>
                  <a:pt x="624" y="0"/>
                </a:lnTo>
                <a:close/>
                <a:moveTo>
                  <a:pt x="672" y="0"/>
                </a:moveTo>
                <a:lnTo>
                  <a:pt x="695" y="0"/>
                </a:lnTo>
                <a:lnTo>
                  <a:pt x="695" y="23"/>
                </a:lnTo>
                <a:lnTo>
                  <a:pt x="672" y="23"/>
                </a:lnTo>
                <a:lnTo>
                  <a:pt x="672" y="0"/>
                </a:lnTo>
                <a:close/>
                <a:moveTo>
                  <a:pt x="720" y="0"/>
                </a:moveTo>
                <a:lnTo>
                  <a:pt x="743" y="0"/>
                </a:lnTo>
                <a:lnTo>
                  <a:pt x="743" y="23"/>
                </a:lnTo>
                <a:lnTo>
                  <a:pt x="720" y="23"/>
                </a:lnTo>
                <a:lnTo>
                  <a:pt x="720" y="0"/>
                </a:lnTo>
                <a:close/>
                <a:moveTo>
                  <a:pt x="768" y="0"/>
                </a:moveTo>
                <a:lnTo>
                  <a:pt x="791" y="0"/>
                </a:lnTo>
                <a:lnTo>
                  <a:pt x="791" y="23"/>
                </a:lnTo>
                <a:lnTo>
                  <a:pt x="768" y="23"/>
                </a:lnTo>
                <a:lnTo>
                  <a:pt x="768" y="0"/>
                </a:lnTo>
                <a:close/>
                <a:moveTo>
                  <a:pt x="816" y="0"/>
                </a:moveTo>
                <a:lnTo>
                  <a:pt x="839" y="0"/>
                </a:lnTo>
                <a:lnTo>
                  <a:pt x="839" y="23"/>
                </a:lnTo>
                <a:lnTo>
                  <a:pt x="816" y="23"/>
                </a:lnTo>
                <a:lnTo>
                  <a:pt x="816" y="0"/>
                </a:lnTo>
                <a:close/>
                <a:moveTo>
                  <a:pt x="864" y="0"/>
                </a:moveTo>
                <a:lnTo>
                  <a:pt x="887" y="0"/>
                </a:lnTo>
                <a:lnTo>
                  <a:pt x="887" y="23"/>
                </a:lnTo>
                <a:lnTo>
                  <a:pt x="864" y="23"/>
                </a:lnTo>
                <a:lnTo>
                  <a:pt x="864" y="0"/>
                </a:lnTo>
                <a:close/>
                <a:moveTo>
                  <a:pt x="912" y="0"/>
                </a:moveTo>
                <a:lnTo>
                  <a:pt x="935" y="0"/>
                </a:lnTo>
                <a:lnTo>
                  <a:pt x="935" y="23"/>
                </a:lnTo>
                <a:lnTo>
                  <a:pt x="912" y="23"/>
                </a:lnTo>
                <a:lnTo>
                  <a:pt x="912" y="0"/>
                </a:lnTo>
                <a:close/>
                <a:moveTo>
                  <a:pt x="960" y="0"/>
                </a:moveTo>
                <a:lnTo>
                  <a:pt x="983" y="0"/>
                </a:lnTo>
                <a:lnTo>
                  <a:pt x="983" y="23"/>
                </a:lnTo>
                <a:lnTo>
                  <a:pt x="960" y="23"/>
                </a:lnTo>
                <a:lnTo>
                  <a:pt x="960" y="0"/>
                </a:lnTo>
                <a:close/>
                <a:moveTo>
                  <a:pt x="1008" y="0"/>
                </a:moveTo>
                <a:lnTo>
                  <a:pt x="1031" y="0"/>
                </a:lnTo>
                <a:lnTo>
                  <a:pt x="1031" y="23"/>
                </a:lnTo>
                <a:lnTo>
                  <a:pt x="1008" y="23"/>
                </a:lnTo>
                <a:lnTo>
                  <a:pt x="1008" y="0"/>
                </a:lnTo>
                <a:close/>
                <a:moveTo>
                  <a:pt x="1056" y="0"/>
                </a:moveTo>
                <a:lnTo>
                  <a:pt x="1079" y="0"/>
                </a:lnTo>
                <a:lnTo>
                  <a:pt x="1079" y="23"/>
                </a:lnTo>
                <a:lnTo>
                  <a:pt x="1056" y="23"/>
                </a:lnTo>
                <a:lnTo>
                  <a:pt x="1056" y="0"/>
                </a:lnTo>
                <a:close/>
                <a:moveTo>
                  <a:pt x="1104" y="0"/>
                </a:moveTo>
                <a:lnTo>
                  <a:pt x="1127" y="0"/>
                </a:lnTo>
                <a:lnTo>
                  <a:pt x="1127" y="23"/>
                </a:lnTo>
                <a:lnTo>
                  <a:pt x="1104" y="23"/>
                </a:lnTo>
                <a:lnTo>
                  <a:pt x="1104" y="0"/>
                </a:lnTo>
                <a:close/>
                <a:moveTo>
                  <a:pt x="1152" y="0"/>
                </a:moveTo>
                <a:lnTo>
                  <a:pt x="1175" y="0"/>
                </a:lnTo>
                <a:lnTo>
                  <a:pt x="1175" y="23"/>
                </a:lnTo>
                <a:lnTo>
                  <a:pt x="1152" y="23"/>
                </a:lnTo>
                <a:lnTo>
                  <a:pt x="1152" y="0"/>
                </a:lnTo>
                <a:close/>
                <a:moveTo>
                  <a:pt x="1200" y="0"/>
                </a:moveTo>
                <a:lnTo>
                  <a:pt x="1223" y="0"/>
                </a:lnTo>
                <a:lnTo>
                  <a:pt x="1223" y="23"/>
                </a:lnTo>
                <a:lnTo>
                  <a:pt x="1200" y="23"/>
                </a:lnTo>
                <a:lnTo>
                  <a:pt x="1200" y="0"/>
                </a:lnTo>
                <a:close/>
                <a:moveTo>
                  <a:pt x="1248" y="0"/>
                </a:moveTo>
                <a:lnTo>
                  <a:pt x="1271" y="0"/>
                </a:lnTo>
                <a:lnTo>
                  <a:pt x="1271" y="23"/>
                </a:lnTo>
                <a:lnTo>
                  <a:pt x="1248" y="23"/>
                </a:lnTo>
                <a:lnTo>
                  <a:pt x="1248" y="0"/>
                </a:lnTo>
                <a:close/>
                <a:moveTo>
                  <a:pt x="1296" y="0"/>
                </a:moveTo>
                <a:lnTo>
                  <a:pt x="1319" y="0"/>
                </a:lnTo>
                <a:lnTo>
                  <a:pt x="1319" y="23"/>
                </a:lnTo>
                <a:lnTo>
                  <a:pt x="1296" y="23"/>
                </a:lnTo>
                <a:lnTo>
                  <a:pt x="1296" y="0"/>
                </a:lnTo>
                <a:close/>
                <a:moveTo>
                  <a:pt x="1344" y="0"/>
                </a:moveTo>
                <a:lnTo>
                  <a:pt x="1367" y="0"/>
                </a:lnTo>
                <a:lnTo>
                  <a:pt x="1367" y="23"/>
                </a:lnTo>
                <a:lnTo>
                  <a:pt x="1344" y="23"/>
                </a:lnTo>
                <a:lnTo>
                  <a:pt x="1344" y="0"/>
                </a:lnTo>
                <a:close/>
                <a:moveTo>
                  <a:pt x="1392" y="0"/>
                </a:moveTo>
                <a:lnTo>
                  <a:pt x="1415" y="0"/>
                </a:lnTo>
                <a:lnTo>
                  <a:pt x="1415" y="23"/>
                </a:lnTo>
                <a:lnTo>
                  <a:pt x="1392" y="23"/>
                </a:lnTo>
                <a:lnTo>
                  <a:pt x="1392" y="0"/>
                </a:lnTo>
                <a:close/>
                <a:moveTo>
                  <a:pt x="1440" y="0"/>
                </a:moveTo>
                <a:lnTo>
                  <a:pt x="1463" y="0"/>
                </a:lnTo>
                <a:lnTo>
                  <a:pt x="1463" y="23"/>
                </a:lnTo>
                <a:lnTo>
                  <a:pt x="1440" y="23"/>
                </a:lnTo>
                <a:lnTo>
                  <a:pt x="1440" y="0"/>
                </a:lnTo>
                <a:close/>
                <a:moveTo>
                  <a:pt x="1488" y="0"/>
                </a:moveTo>
                <a:lnTo>
                  <a:pt x="1511" y="0"/>
                </a:lnTo>
                <a:lnTo>
                  <a:pt x="1511" y="23"/>
                </a:lnTo>
                <a:lnTo>
                  <a:pt x="1488" y="23"/>
                </a:lnTo>
                <a:lnTo>
                  <a:pt x="1488" y="0"/>
                </a:lnTo>
                <a:close/>
                <a:moveTo>
                  <a:pt x="1536" y="0"/>
                </a:moveTo>
                <a:lnTo>
                  <a:pt x="1559" y="0"/>
                </a:lnTo>
                <a:lnTo>
                  <a:pt x="1559" y="23"/>
                </a:lnTo>
                <a:lnTo>
                  <a:pt x="1536" y="23"/>
                </a:lnTo>
                <a:lnTo>
                  <a:pt x="1536" y="0"/>
                </a:lnTo>
                <a:close/>
                <a:moveTo>
                  <a:pt x="1584" y="0"/>
                </a:moveTo>
                <a:lnTo>
                  <a:pt x="1607" y="0"/>
                </a:lnTo>
                <a:lnTo>
                  <a:pt x="1607" y="23"/>
                </a:lnTo>
                <a:lnTo>
                  <a:pt x="1584" y="23"/>
                </a:lnTo>
                <a:lnTo>
                  <a:pt x="1584" y="0"/>
                </a:lnTo>
                <a:close/>
                <a:moveTo>
                  <a:pt x="1632" y="0"/>
                </a:moveTo>
                <a:lnTo>
                  <a:pt x="1655" y="0"/>
                </a:lnTo>
                <a:lnTo>
                  <a:pt x="1655" y="23"/>
                </a:lnTo>
                <a:lnTo>
                  <a:pt x="1632" y="23"/>
                </a:lnTo>
                <a:lnTo>
                  <a:pt x="1632" y="0"/>
                </a:lnTo>
                <a:close/>
                <a:moveTo>
                  <a:pt x="1680" y="0"/>
                </a:moveTo>
                <a:lnTo>
                  <a:pt x="1703" y="0"/>
                </a:lnTo>
                <a:lnTo>
                  <a:pt x="1703" y="23"/>
                </a:lnTo>
                <a:lnTo>
                  <a:pt x="1680" y="23"/>
                </a:lnTo>
                <a:lnTo>
                  <a:pt x="1680" y="0"/>
                </a:lnTo>
                <a:close/>
                <a:moveTo>
                  <a:pt x="1728" y="0"/>
                </a:moveTo>
                <a:lnTo>
                  <a:pt x="1751" y="0"/>
                </a:lnTo>
                <a:lnTo>
                  <a:pt x="1751" y="23"/>
                </a:lnTo>
                <a:lnTo>
                  <a:pt x="1728" y="23"/>
                </a:lnTo>
                <a:lnTo>
                  <a:pt x="1728" y="0"/>
                </a:lnTo>
                <a:close/>
                <a:moveTo>
                  <a:pt x="1776" y="0"/>
                </a:moveTo>
                <a:lnTo>
                  <a:pt x="1799" y="0"/>
                </a:lnTo>
                <a:lnTo>
                  <a:pt x="1799" y="23"/>
                </a:lnTo>
                <a:lnTo>
                  <a:pt x="1776" y="23"/>
                </a:lnTo>
                <a:lnTo>
                  <a:pt x="1776" y="0"/>
                </a:lnTo>
                <a:close/>
                <a:moveTo>
                  <a:pt x="1824" y="0"/>
                </a:moveTo>
                <a:lnTo>
                  <a:pt x="1847" y="0"/>
                </a:lnTo>
                <a:lnTo>
                  <a:pt x="1847" y="23"/>
                </a:lnTo>
                <a:lnTo>
                  <a:pt x="1824" y="23"/>
                </a:lnTo>
                <a:lnTo>
                  <a:pt x="1824" y="0"/>
                </a:lnTo>
                <a:close/>
                <a:moveTo>
                  <a:pt x="1872" y="0"/>
                </a:moveTo>
                <a:lnTo>
                  <a:pt x="1895" y="0"/>
                </a:lnTo>
                <a:lnTo>
                  <a:pt x="1895" y="23"/>
                </a:lnTo>
                <a:lnTo>
                  <a:pt x="1872" y="23"/>
                </a:lnTo>
                <a:lnTo>
                  <a:pt x="1872" y="0"/>
                </a:lnTo>
                <a:close/>
                <a:moveTo>
                  <a:pt x="1920" y="0"/>
                </a:moveTo>
                <a:lnTo>
                  <a:pt x="1943" y="0"/>
                </a:lnTo>
                <a:lnTo>
                  <a:pt x="1943" y="23"/>
                </a:lnTo>
                <a:lnTo>
                  <a:pt x="1920" y="23"/>
                </a:lnTo>
                <a:lnTo>
                  <a:pt x="1920" y="0"/>
                </a:lnTo>
                <a:close/>
                <a:moveTo>
                  <a:pt x="1968" y="0"/>
                </a:moveTo>
                <a:lnTo>
                  <a:pt x="1991" y="0"/>
                </a:lnTo>
                <a:lnTo>
                  <a:pt x="1991" y="23"/>
                </a:lnTo>
                <a:lnTo>
                  <a:pt x="1968" y="23"/>
                </a:lnTo>
                <a:lnTo>
                  <a:pt x="1968" y="0"/>
                </a:lnTo>
                <a:close/>
                <a:moveTo>
                  <a:pt x="2016" y="0"/>
                </a:moveTo>
                <a:lnTo>
                  <a:pt x="2039" y="0"/>
                </a:lnTo>
                <a:lnTo>
                  <a:pt x="2039" y="23"/>
                </a:lnTo>
                <a:lnTo>
                  <a:pt x="2016" y="23"/>
                </a:lnTo>
                <a:lnTo>
                  <a:pt x="2016" y="0"/>
                </a:lnTo>
                <a:close/>
                <a:moveTo>
                  <a:pt x="2064" y="0"/>
                </a:moveTo>
                <a:lnTo>
                  <a:pt x="2087" y="0"/>
                </a:lnTo>
                <a:lnTo>
                  <a:pt x="2087" y="23"/>
                </a:lnTo>
                <a:lnTo>
                  <a:pt x="2064" y="23"/>
                </a:lnTo>
                <a:lnTo>
                  <a:pt x="2064" y="0"/>
                </a:lnTo>
                <a:close/>
                <a:moveTo>
                  <a:pt x="2112" y="0"/>
                </a:moveTo>
                <a:lnTo>
                  <a:pt x="2135" y="0"/>
                </a:lnTo>
                <a:lnTo>
                  <a:pt x="2135" y="23"/>
                </a:lnTo>
                <a:lnTo>
                  <a:pt x="2112" y="23"/>
                </a:lnTo>
                <a:lnTo>
                  <a:pt x="2112" y="0"/>
                </a:lnTo>
                <a:close/>
                <a:moveTo>
                  <a:pt x="2160" y="0"/>
                </a:moveTo>
                <a:lnTo>
                  <a:pt x="2183" y="0"/>
                </a:lnTo>
                <a:lnTo>
                  <a:pt x="2183" y="23"/>
                </a:lnTo>
                <a:lnTo>
                  <a:pt x="2160" y="23"/>
                </a:lnTo>
                <a:lnTo>
                  <a:pt x="2160" y="0"/>
                </a:lnTo>
                <a:close/>
                <a:moveTo>
                  <a:pt x="2208" y="0"/>
                </a:moveTo>
                <a:lnTo>
                  <a:pt x="2231" y="0"/>
                </a:lnTo>
                <a:lnTo>
                  <a:pt x="2231" y="23"/>
                </a:lnTo>
                <a:lnTo>
                  <a:pt x="2208" y="23"/>
                </a:lnTo>
                <a:lnTo>
                  <a:pt x="2208" y="0"/>
                </a:lnTo>
                <a:close/>
                <a:moveTo>
                  <a:pt x="2256" y="0"/>
                </a:moveTo>
                <a:lnTo>
                  <a:pt x="2279" y="0"/>
                </a:lnTo>
                <a:lnTo>
                  <a:pt x="2279" y="23"/>
                </a:lnTo>
                <a:lnTo>
                  <a:pt x="2256" y="23"/>
                </a:lnTo>
                <a:lnTo>
                  <a:pt x="2256" y="0"/>
                </a:lnTo>
                <a:close/>
                <a:moveTo>
                  <a:pt x="2304" y="0"/>
                </a:moveTo>
                <a:lnTo>
                  <a:pt x="2327" y="0"/>
                </a:lnTo>
                <a:lnTo>
                  <a:pt x="2327" y="23"/>
                </a:lnTo>
                <a:lnTo>
                  <a:pt x="2304" y="23"/>
                </a:lnTo>
                <a:lnTo>
                  <a:pt x="2304" y="0"/>
                </a:lnTo>
                <a:close/>
                <a:moveTo>
                  <a:pt x="2352" y="0"/>
                </a:moveTo>
                <a:lnTo>
                  <a:pt x="2375" y="0"/>
                </a:lnTo>
                <a:lnTo>
                  <a:pt x="2375" y="23"/>
                </a:lnTo>
                <a:lnTo>
                  <a:pt x="2352" y="23"/>
                </a:lnTo>
                <a:lnTo>
                  <a:pt x="2352" y="0"/>
                </a:lnTo>
                <a:close/>
                <a:moveTo>
                  <a:pt x="2400" y="0"/>
                </a:moveTo>
                <a:lnTo>
                  <a:pt x="2423" y="0"/>
                </a:lnTo>
                <a:lnTo>
                  <a:pt x="2423" y="23"/>
                </a:lnTo>
                <a:lnTo>
                  <a:pt x="2400" y="23"/>
                </a:lnTo>
                <a:lnTo>
                  <a:pt x="2400" y="0"/>
                </a:lnTo>
                <a:close/>
                <a:moveTo>
                  <a:pt x="2448" y="0"/>
                </a:moveTo>
                <a:lnTo>
                  <a:pt x="2471" y="0"/>
                </a:lnTo>
                <a:lnTo>
                  <a:pt x="2471" y="23"/>
                </a:lnTo>
                <a:lnTo>
                  <a:pt x="2448" y="23"/>
                </a:lnTo>
                <a:lnTo>
                  <a:pt x="2448" y="0"/>
                </a:lnTo>
                <a:close/>
                <a:moveTo>
                  <a:pt x="2496" y="0"/>
                </a:moveTo>
                <a:lnTo>
                  <a:pt x="2519" y="0"/>
                </a:lnTo>
                <a:lnTo>
                  <a:pt x="2519" y="23"/>
                </a:lnTo>
                <a:lnTo>
                  <a:pt x="2496" y="23"/>
                </a:lnTo>
                <a:lnTo>
                  <a:pt x="2496" y="0"/>
                </a:lnTo>
                <a:close/>
                <a:moveTo>
                  <a:pt x="2544" y="0"/>
                </a:moveTo>
                <a:lnTo>
                  <a:pt x="2567" y="0"/>
                </a:lnTo>
                <a:lnTo>
                  <a:pt x="2567" y="23"/>
                </a:lnTo>
                <a:lnTo>
                  <a:pt x="2544" y="23"/>
                </a:lnTo>
                <a:lnTo>
                  <a:pt x="2544" y="0"/>
                </a:lnTo>
                <a:close/>
                <a:moveTo>
                  <a:pt x="2592" y="0"/>
                </a:moveTo>
                <a:lnTo>
                  <a:pt x="2615" y="0"/>
                </a:lnTo>
                <a:lnTo>
                  <a:pt x="2615" y="23"/>
                </a:lnTo>
                <a:lnTo>
                  <a:pt x="2592" y="23"/>
                </a:lnTo>
                <a:lnTo>
                  <a:pt x="2592" y="0"/>
                </a:lnTo>
                <a:close/>
                <a:moveTo>
                  <a:pt x="2640" y="0"/>
                </a:moveTo>
                <a:lnTo>
                  <a:pt x="2663" y="0"/>
                </a:lnTo>
                <a:lnTo>
                  <a:pt x="2663" y="23"/>
                </a:lnTo>
                <a:lnTo>
                  <a:pt x="2640" y="23"/>
                </a:lnTo>
                <a:lnTo>
                  <a:pt x="2640" y="0"/>
                </a:lnTo>
                <a:close/>
                <a:moveTo>
                  <a:pt x="2688" y="0"/>
                </a:moveTo>
                <a:lnTo>
                  <a:pt x="2711" y="0"/>
                </a:lnTo>
                <a:lnTo>
                  <a:pt x="2711" y="23"/>
                </a:lnTo>
                <a:lnTo>
                  <a:pt x="2688" y="23"/>
                </a:lnTo>
                <a:lnTo>
                  <a:pt x="2688" y="0"/>
                </a:lnTo>
                <a:close/>
                <a:moveTo>
                  <a:pt x="2736" y="0"/>
                </a:moveTo>
                <a:lnTo>
                  <a:pt x="2759" y="0"/>
                </a:lnTo>
                <a:lnTo>
                  <a:pt x="2759" y="23"/>
                </a:lnTo>
                <a:lnTo>
                  <a:pt x="2736" y="23"/>
                </a:lnTo>
                <a:lnTo>
                  <a:pt x="2736" y="0"/>
                </a:lnTo>
                <a:close/>
                <a:moveTo>
                  <a:pt x="2784" y="0"/>
                </a:moveTo>
                <a:lnTo>
                  <a:pt x="2807" y="0"/>
                </a:lnTo>
                <a:lnTo>
                  <a:pt x="2807" y="23"/>
                </a:lnTo>
                <a:lnTo>
                  <a:pt x="2784" y="23"/>
                </a:lnTo>
                <a:lnTo>
                  <a:pt x="2784" y="0"/>
                </a:lnTo>
                <a:close/>
                <a:moveTo>
                  <a:pt x="2832" y="0"/>
                </a:moveTo>
                <a:lnTo>
                  <a:pt x="2855" y="0"/>
                </a:lnTo>
                <a:lnTo>
                  <a:pt x="2855" y="23"/>
                </a:lnTo>
                <a:lnTo>
                  <a:pt x="2832" y="23"/>
                </a:lnTo>
                <a:lnTo>
                  <a:pt x="2832" y="0"/>
                </a:lnTo>
                <a:close/>
                <a:moveTo>
                  <a:pt x="2880" y="0"/>
                </a:moveTo>
                <a:lnTo>
                  <a:pt x="2903" y="0"/>
                </a:lnTo>
                <a:lnTo>
                  <a:pt x="2903" y="23"/>
                </a:lnTo>
                <a:lnTo>
                  <a:pt x="2880" y="23"/>
                </a:lnTo>
                <a:lnTo>
                  <a:pt x="2880" y="0"/>
                </a:lnTo>
                <a:close/>
                <a:moveTo>
                  <a:pt x="2928" y="0"/>
                </a:moveTo>
                <a:lnTo>
                  <a:pt x="2951" y="0"/>
                </a:lnTo>
                <a:lnTo>
                  <a:pt x="2951" y="23"/>
                </a:lnTo>
                <a:lnTo>
                  <a:pt x="2928" y="23"/>
                </a:lnTo>
                <a:lnTo>
                  <a:pt x="2928" y="0"/>
                </a:lnTo>
                <a:close/>
                <a:moveTo>
                  <a:pt x="2976" y="0"/>
                </a:moveTo>
                <a:lnTo>
                  <a:pt x="2999" y="0"/>
                </a:lnTo>
                <a:lnTo>
                  <a:pt x="2999" y="23"/>
                </a:lnTo>
                <a:lnTo>
                  <a:pt x="2976" y="23"/>
                </a:lnTo>
                <a:lnTo>
                  <a:pt x="2976" y="0"/>
                </a:lnTo>
                <a:close/>
                <a:moveTo>
                  <a:pt x="3024" y="0"/>
                </a:moveTo>
                <a:lnTo>
                  <a:pt x="3047" y="0"/>
                </a:lnTo>
                <a:lnTo>
                  <a:pt x="3047" y="23"/>
                </a:lnTo>
                <a:lnTo>
                  <a:pt x="3024" y="23"/>
                </a:lnTo>
                <a:lnTo>
                  <a:pt x="3024" y="0"/>
                </a:lnTo>
                <a:close/>
                <a:moveTo>
                  <a:pt x="3072" y="0"/>
                </a:moveTo>
                <a:lnTo>
                  <a:pt x="3095" y="0"/>
                </a:lnTo>
                <a:lnTo>
                  <a:pt x="3095" y="23"/>
                </a:lnTo>
                <a:lnTo>
                  <a:pt x="3072" y="23"/>
                </a:lnTo>
                <a:lnTo>
                  <a:pt x="3072" y="0"/>
                </a:lnTo>
                <a:close/>
                <a:moveTo>
                  <a:pt x="3120" y="0"/>
                </a:moveTo>
                <a:lnTo>
                  <a:pt x="3143" y="0"/>
                </a:lnTo>
                <a:lnTo>
                  <a:pt x="3143" y="23"/>
                </a:lnTo>
                <a:lnTo>
                  <a:pt x="3120" y="23"/>
                </a:lnTo>
                <a:lnTo>
                  <a:pt x="3120" y="0"/>
                </a:lnTo>
                <a:close/>
                <a:moveTo>
                  <a:pt x="3168" y="0"/>
                </a:moveTo>
                <a:lnTo>
                  <a:pt x="3191" y="0"/>
                </a:lnTo>
                <a:lnTo>
                  <a:pt x="3191" y="23"/>
                </a:lnTo>
                <a:lnTo>
                  <a:pt x="3168" y="23"/>
                </a:lnTo>
                <a:lnTo>
                  <a:pt x="3168" y="0"/>
                </a:lnTo>
                <a:close/>
                <a:moveTo>
                  <a:pt x="3216" y="0"/>
                </a:moveTo>
                <a:lnTo>
                  <a:pt x="3239" y="0"/>
                </a:lnTo>
                <a:lnTo>
                  <a:pt x="3239" y="23"/>
                </a:lnTo>
                <a:lnTo>
                  <a:pt x="3216" y="23"/>
                </a:lnTo>
                <a:lnTo>
                  <a:pt x="3216" y="0"/>
                </a:lnTo>
                <a:close/>
                <a:moveTo>
                  <a:pt x="3264" y="0"/>
                </a:moveTo>
                <a:lnTo>
                  <a:pt x="3287" y="0"/>
                </a:lnTo>
                <a:lnTo>
                  <a:pt x="3287" y="23"/>
                </a:lnTo>
                <a:lnTo>
                  <a:pt x="3264" y="23"/>
                </a:lnTo>
                <a:lnTo>
                  <a:pt x="3264" y="0"/>
                </a:lnTo>
                <a:close/>
                <a:moveTo>
                  <a:pt x="3312" y="0"/>
                </a:moveTo>
                <a:lnTo>
                  <a:pt x="3335" y="0"/>
                </a:lnTo>
                <a:lnTo>
                  <a:pt x="3335" y="23"/>
                </a:lnTo>
                <a:lnTo>
                  <a:pt x="3312" y="23"/>
                </a:lnTo>
                <a:lnTo>
                  <a:pt x="3312" y="0"/>
                </a:lnTo>
                <a:close/>
                <a:moveTo>
                  <a:pt x="3360" y="0"/>
                </a:moveTo>
                <a:lnTo>
                  <a:pt x="3383" y="0"/>
                </a:lnTo>
                <a:lnTo>
                  <a:pt x="3383" y="23"/>
                </a:lnTo>
                <a:lnTo>
                  <a:pt x="3360" y="23"/>
                </a:lnTo>
                <a:lnTo>
                  <a:pt x="3360" y="0"/>
                </a:lnTo>
                <a:close/>
                <a:moveTo>
                  <a:pt x="3408" y="0"/>
                </a:moveTo>
                <a:lnTo>
                  <a:pt x="3431" y="0"/>
                </a:lnTo>
                <a:lnTo>
                  <a:pt x="3431" y="23"/>
                </a:lnTo>
                <a:lnTo>
                  <a:pt x="3408" y="23"/>
                </a:lnTo>
                <a:lnTo>
                  <a:pt x="3408" y="0"/>
                </a:lnTo>
                <a:close/>
                <a:moveTo>
                  <a:pt x="3456" y="0"/>
                </a:moveTo>
                <a:lnTo>
                  <a:pt x="3479" y="0"/>
                </a:lnTo>
                <a:lnTo>
                  <a:pt x="3479" y="23"/>
                </a:lnTo>
                <a:lnTo>
                  <a:pt x="3456" y="23"/>
                </a:lnTo>
                <a:lnTo>
                  <a:pt x="3456" y="0"/>
                </a:lnTo>
                <a:close/>
                <a:moveTo>
                  <a:pt x="3504" y="0"/>
                </a:moveTo>
                <a:lnTo>
                  <a:pt x="3527" y="0"/>
                </a:lnTo>
                <a:lnTo>
                  <a:pt x="3527" y="23"/>
                </a:lnTo>
                <a:lnTo>
                  <a:pt x="3504" y="23"/>
                </a:lnTo>
                <a:lnTo>
                  <a:pt x="3504" y="0"/>
                </a:lnTo>
                <a:close/>
                <a:moveTo>
                  <a:pt x="3552" y="0"/>
                </a:moveTo>
                <a:lnTo>
                  <a:pt x="3575" y="0"/>
                </a:lnTo>
                <a:lnTo>
                  <a:pt x="3575" y="23"/>
                </a:lnTo>
                <a:lnTo>
                  <a:pt x="3552" y="23"/>
                </a:lnTo>
                <a:lnTo>
                  <a:pt x="3552" y="0"/>
                </a:lnTo>
                <a:close/>
                <a:moveTo>
                  <a:pt x="3600" y="0"/>
                </a:moveTo>
                <a:lnTo>
                  <a:pt x="3623" y="0"/>
                </a:lnTo>
                <a:lnTo>
                  <a:pt x="3623" y="23"/>
                </a:lnTo>
                <a:lnTo>
                  <a:pt x="3600" y="23"/>
                </a:lnTo>
                <a:lnTo>
                  <a:pt x="3600" y="0"/>
                </a:lnTo>
                <a:close/>
                <a:moveTo>
                  <a:pt x="3648" y="0"/>
                </a:moveTo>
                <a:lnTo>
                  <a:pt x="3671" y="0"/>
                </a:lnTo>
                <a:lnTo>
                  <a:pt x="3671" y="23"/>
                </a:lnTo>
                <a:lnTo>
                  <a:pt x="3648" y="23"/>
                </a:lnTo>
                <a:lnTo>
                  <a:pt x="3648" y="0"/>
                </a:lnTo>
                <a:close/>
                <a:moveTo>
                  <a:pt x="3696" y="0"/>
                </a:moveTo>
                <a:lnTo>
                  <a:pt x="3719" y="0"/>
                </a:lnTo>
                <a:lnTo>
                  <a:pt x="3719" y="23"/>
                </a:lnTo>
                <a:lnTo>
                  <a:pt x="3696" y="23"/>
                </a:lnTo>
                <a:lnTo>
                  <a:pt x="3696" y="0"/>
                </a:lnTo>
                <a:close/>
                <a:moveTo>
                  <a:pt x="3744" y="0"/>
                </a:moveTo>
                <a:lnTo>
                  <a:pt x="3767" y="0"/>
                </a:lnTo>
                <a:lnTo>
                  <a:pt x="3767" y="23"/>
                </a:lnTo>
                <a:lnTo>
                  <a:pt x="3744" y="23"/>
                </a:lnTo>
                <a:lnTo>
                  <a:pt x="3744" y="0"/>
                </a:lnTo>
                <a:close/>
                <a:moveTo>
                  <a:pt x="3792" y="0"/>
                </a:moveTo>
                <a:lnTo>
                  <a:pt x="3815" y="0"/>
                </a:lnTo>
                <a:lnTo>
                  <a:pt x="3815" y="23"/>
                </a:lnTo>
                <a:lnTo>
                  <a:pt x="3792" y="23"/>
                </a:lnTo>
                <a:lnTo>
                  <a:pt x="3792" y="0"/>
                </a:lnTo>
                <a:close/>
                <a:moveTo>
                  <a:pt x="3840" y="0"/>
                </a:moveTo>
                <a:lnTo>
                  <a:pt x="3863" y="0"/>
                </a:lnTo>
                <a:lnTo>
                  <a:pt x="3863" y="23"/>
                </a:lnTo>
                <a:lnTo>
                  <a:pt x="3840" y="23"/>
                </a:lnTo>
                <a:lnTo>
                  <a:pt x="3840" y="0"/>
                </a:lnTo>
                <a:close/>
                <a:moveTo>
                  <a:pt x="3888" y="0"/>
                </a:moveTo>
                <a:lnTo>
                  <a:pt x="3911" y="0"/>
                </a:lnTo>
                <a:lnTo>
                  <a:pt x="3911" y="23"/>
                </a:lnTo>
                <a:lnTo>
                  <a:pt x="3888" y="23"/>
                </a:lnTo>
                <a:lnTo>
                  <a:pt x="3888" y="0"/>
                </a:lnTo>
                <a:close/>
                <a:moveTo>
                  <a:pt x="3936" y="0"/>
                </a:moveTo>
                <a:lnTo>
                  <a:pt x="3959" y="0"/>
                </a:lnTo>
                <a:lnTo>
                  <a:pt x="3959" y="23"/>
                </a:lnTo>
                <a:lnTo>
                  <a:pt x="3936" y="23"/>
                </a:lnTo>
                <a:lnTo>
                  <a:pt x="3936" y="0"/>
                </a:lnTo>
                <a:close/>
                <a:moveTo>
                  <a:pt x="3984" y="0"/>
                </a:moveTo>
                <a:lnTo>
                  <a:pt x="4007" y="0"/>
                </a:lnTo>
                <a:lnTo>
                  <a:pt x="4007" y="23"/>
                </a:lnTo>
                <a:lnTo>
                  <a:pt x="3984" y="23"/>
                </a:lnTo>
                <a:lnTo>
                  <a:pt x="3984" y="0"/>
                </a:lnTo>
                <a:close/>
                <a:moveTo>
                  <a:pt x="4032" y="0"/>
                </a:moveTo>
                <a:lnTo>
                  <a:pt x="4055" y="0"/>
                </a:lnTo>
                <a:lnTo>
                  <a:pt x="4055" y="23"/>
                </a:lnTo>
                <a:lnTo>
                  <a:pt x="4032" y="23"/>
                </a:lnTo>
                <a:lnTo>
                  <a:pt x="4032" y="0"/>
                </a:lnTo>
                <a:close/>
                <a:moveTo>
                  <a:pt x="4080" y="0"/>
                </a:moveTo>
                <a:lnTo>
                  <a:pt x="4103" y="0"/>
                </a:lnTo>
                <a:lnTo>
                  <a:pt x="4103" y="23"/>
                </a:lnTo>
                <a:lnTo>
                  <a:pt x="4080" y="23"/>
                </a:lnTo>
                <a:lnTo>
                  <a:pt x="4080" y="0"/>
                </a:lnTo>
                <a:close/>
                <a:moveTo>
                  <a:pt x="4128" y="0"/>
                </a:moveTo>
                <a:lnTo>
                  <a:pt x="4151" y="0"/>
                </a:lnTo>
                <a:lnTo>
                  <a:pt x="4151" y="23"/>
                </a:lnTo>
                <a:lnTo>
                  <a:pt x="4128" y="23"/>
                </a:lnTo>
                <a:lnTo>
                  <a:pt x="4128" y="0"/>
                </a:lnTo>
                <a:close/>
                <a:moveTo>
                  <a:pt x="4176" y="0"/>
                </a:moveTo>
                <a:lnTo>
                  <a:pt x="4199" y="0"/>
                </a:lnTo>
                <a:lnTo>
                  <a:pt x="4199" y="23"/>
                </a:lnTo>
                <a:lnTo>
                  <a:pt x="4176" y="23"/>
                </a:lnTo>
                <a:lnTo>
                  <a:pt x="4176" y="0"/>
                </a:lnTo>
                <a:close/>
                <a:moveTo>
                  <a:pt x="4224" y="0"/>
                </a:moveTo>
                <a:lnTo>
                  <a:pt x="4247" y="0"/>
                </a:lnTo>
                <a:lnTo>
                  <a:pt x="4247" y="23"/>
                </a:lnTo>
                <a:lnTo>
                  <a:pt x="4224" y="23"/>
                </a:lnTo>
                <a:lnTo>
                  <a:pt x="4224" y="0"/>
                </a:lnTo>
                <a:close/>
                <a:moveTo>
                  <a:pt x="4272" y="0"/>
                </a:moveTo>
                <a:lnTo>
                  <a:pt x="4295" y="0"/>
                </a:lnTo>
                <a:lnTo>
                  <a:pt x="4295" y="23"/>
                </a:lnTo>
                <a:lnTo>
                  <a:pt x="4272" y="23"/>
                </a:lnTo>
                <a:lnTo>
                  <a:pt x="4272" y="0"/>
                </a:lnTo>
                <a:close/>
                <a:moveTo>
                  <a:pt x="4320" y="0"/>
                </a:moveTo>
                <a:lnTo>
                  <a:pt x="4343" y="0"/>
                </a:lnTo>
                <a:lnTo>
                  <a:pt x="4343" y="23"/>
                </a:lnTo>
                <a:lnTo>
                  <a:pt x="4320" y="23"/>
                </a:lnTo>
                <a:lnTo>
                  <a:pt x="4320" y="0"/>
                </a:lnTo>
                <a:close/>
                <a:moveTo>
                  <a:pt x="4368" y="0"/>
                </a:moveTo>
                <a:lnTo>
                  <a:pt x="4391" y="0"/>
                </a:lnTo>
                <a:lnTo>
                  <a:pt x="4391" y="23"/>
                </a:lnTo>
                <a:lnTo>
                  <a:pt x="4368" y="23"/>
                </a:lnTo>
                <a:lnTo>
                  <a:pt x="4368" y="0"/>
                </a:lnTo>
                <a:close/>
                <a:moveTo>
                  <a:pt x="4416" y="0"/>
                </a:moveTo>
                <a:lnTo>
                  <a:pt x="4439" y="0"/>
                </a:lnTo>
                <a:lnTo>
                  <a:pt x="4439" y="23"/>
                </a:lnTo>
                <a:lnTo>
                  <a:pt x="4416" y="23"/>
                </a:lnTo>
                <a:lnTo>
                  <a:pt x="4416" y="0"/>
                </a:lnTo>
                <a:close/>
                <a:moveTo>
                  <a:pt x="4464" y="0"/>
                </a:moveTo>
                <a:lnTo>
                  <a:pt x="4487" y="0"/>
                </a:lnTo>
                <a:lnTo>
                  <a:pt x="4487" y="23"/>
                </a:lnTo>
                <a:lnTo>
                  <a:pt x="4464" y="23"/>
                </a:lnTo>
                <a:lnTo>
                  <a:pt x="4464" y="0"/>
                </a:lnTo>
                <a:close/>
                <a:moveTo>
                  <a:pt x="4512" y="0"/>
                </a:moveTo>
                <a:lnTo>
                  <a:pt x="4535" y="0"/>
                </a:lnTo>
                <a:lnTo>
                  <a:pt x="4535" y="23"/>
                </a:lnTo>
                <a:lnTo>
                  <a:pt x="4512" y="23"/>
                </a:lnTo>
                <a:lnTo>
                  <a:pt x="4512" y="0"/>
                </a:lnTo>
                <a:close/>
                <a:moveTo>
                  <a:pt x="4560" y="0"/>
                </a:moveTo>
                <a:lnTo>
                  <a:pt x="4583" y="0"/>
                </a:lnTo>
                <a:lnTo>
                  <a:pt x="4583" y="23"/>
                </a:lnTo>
                <a:lnTo>
                  <a:pt x="4560" y="23"/>
                </a:lnTo>
                <a:lnTo>
                  <a:pt x="4560" y="0"/>
                </a:lnTo>
                <a:close/>
                <a:moveTo>
                  <a:pt x="4608" y="0"/>
                </a:moveTo>
                <a:lnTo>
                  <a:pt x="4631" y="0"/>
                </a:lnTo>
                <a:lnTo>
                  <a:pt x="4631" y="23"/>
                </a:lnTo>
                <a:lnTo>
                  <a:pt x="4608" y="23"/>
                </a:lnTo>
                <a:lnTo>
                  <a:pt x="4608" y="0"/>
                </a:lnTo>
                <a:close/>
                <a:moveTo>
                  <a:pt x="4656" y="0"/>
                </a:moveTo>
                <a:lnTo>
                  <a:pt x="4679" y="0"/>
                </a:lnTo>
                <a:lnTo>
                  <a:pt x="4679" y="23"/>
                </a:lnTo>
                <a:lnTo>
                  <a:pt x="4656" y="23"/>
                </a:lnTo>
                <a:lnTo>
                  <a:pt x="4656" y="0"/>
                </a:lnTo>
                <a:close/>
                <a:moveTo>
                  <a:pt x="4704" y="0"/>
                </a:moveTo>
                <a:lnTo>
                  <a:pt x="4727" y="0"/>
                </a:lnTo>
                <a:lnTo>
                  <a:pt x="4727" y="23"/>
                </a:lnTo>
                <a:lnTo>
                  <a:pt x="4704" y="23"/>
                </a:lnTo>
                <a:lnTo>
                  <a:pt x="4704" y="0"/>
                </a:lnTo>
                <a:close/>
                <a:moveTo>
                  <a:pt x="4752" y="0"/>
                </a:moveTo>
                <a:lnTo>
                  <a:pt x="4775" y="0"/>
                </a:lnTo>
                <a:lnTo>
                  <a:pt x="4775" y="23"/>
                </a:lnTo>
                <a:lnTo>
                  <a:pt x="4752" y="23"/>
                </a:lnTo>
                <a:lnTo>
                  <a:pt x="4752" y="0"/>
                </a:lnTo>
                <a:close/>
                <a:moveTo>
                  <a:pt x="4800" y="0"/>
                </a:moveTo>
                <a:lnTo>
                  <a:pt x="4823" y="0"/>
                </a:lnTo>
                <a:lnTo>
                  <a:pt x="4823" y="23"/>
                </a:lnTo>
                <a:lnTo>
                  <a:pt x="4800" y="23"/>
                </a:lnTo>
                <a:lnTo>
                  <a:pt x="4800" y="0"/>
                </a:lnTo>
                <a:close/>
                <a:moveTo>
                  <a:pt x="4848" y="0"/>
                </a:moveTo>
                <a:lnTo>
                  <a:pt x="4871" y="0"/>
                </a:lnTo>
                <a:lnTo>
                  <a:pt x="4871" y="23"/>
                </a:lnTo>
                <a:lnTo>
                  <a:pt x="4848" y="23"/>
                </a:lnTo>
                <a:lnTo>
                  <a:pt x="4848" y="0"/>
                </a:lnTo>
                <a:close/>
                <a:moveTo>
                  <a:pt x="4896" y="0"/>
                </a:moveTo>
                <a:lnTo>
                  <a:pt x="4919" y="0"/>
                </a:lnTo>
                <a:lnTo>
                  <a:pt x="4919" y="23"/>
                </a:lnTo>
                <a:lnTo>
                  <a:pt x="4896" y="23"/>
                </a:lnTo>
                <a:lnTo>
                  <a:pt x="4896" y="0"/>
                </a:lnTo>
                <a:close/>
                <a:moveTo>
                  <a:pt x="4944" y="0"/>
                </a:moveTo>
                <a:lnTo>
                  <a:pt x="4967" y="0"/>
                </a:lnTo>
                <a:lnTo>
                  <a:pt x="4967" y="23"/>
                </a:lnTo>
                <a:lnTo>
                  <a:pt x="4944" y="23"/>
                </a:lnTo>
                <a:lnTo>
                  <a:pt x="4944" y="0"/>
                </a:lnTo>
                <a:close/>
                <a:moveTo>
                  <a:pt x="4992" y="0"/>
                </a:moveTo>
                <a:lnTo>
                  <a:pt x="5015" y="0"/>
                </a:lnTo>
                <a:lnTo>
                  <a:pt x="5015" y="23"/>
                </a:lnTo>
                <a:lnTo>
                  <a:pt x="4992" y="23"/>
                </a:lnTo>
                <a:lnTo>
                  <a:pt x="4992" y="0"/>
                </a:lnTo>
                <a:close/>
                <a:moveTo>
                  <a:pt x="5040" y="0"/>
                </a:moveTo>
                <a:lnTo>
                  <a:pt x="5063" y="0"/>
                </a:lnTo>
                <a:lnTo>
                  <a:pt x="5063" y="23"/>
                </a:lnTo>
                <a:lnTo>
                  <a:pt x="5040" y="23"/>
                </a:lnTo>
                <a:lnTo>
                  <a:pt x="5040" y="0"/>
                </a:lnTo>
                <a:close/>
                <a:moveTo>
                  <a:pt x="5088" y="0"/>
                </a:moveTo>
                <a:lnTo>
                  <a:pt x="5111" y="0"/>
                </a:lnTo>
                <a:lnTo>
                  <a:pt x="5111" y="23"/>
                </a:lnTo>
                <a:lnTo>
                  <a:pt x="5088" y="23"/>
                </a:lnTo>
                <a:lnTo>
                  <a:pt x="5088" y="0"/>
                </a:lnTo>
                <a:close/>
                <a:moveTo>
                  <a:pt x="5136" y="0"/>
                </a:moveTo>
                <a:lnTo>
                  <a:pt x="5159" y="0"/>
                </a:lnTo>
                <a:lnTo>
                  <a:pt x="5159" y="23"/>
                </a:lnTo>
                <a:lnTo>
                  <a:pt x="5136" y="23"/>
                </a:lnTo>
                <a:lnTo>
                  <a:pt x="5136" y="0"/>
                </a:lnTo>
                <a:close/>
                <a:moveTo>
                  <a:pt x="5184" y="0"/>
                </a:moveTo>
                <a:lnTo>
                  <a:pt x="5207" y="0"/>
                </a:lnTo>
                <a:lnTo>
                  <a:pt x="5207" y="23"/>
                </a:lnTo>
                <a:lnTo>
                  <a:pt x="5184" y="23"/>
                </a:lnTo>
                <a:lnTo>
                  <a:pt x="5184" y="0"/>
                </a:lnTo>
                <a:close/>
                <a:moveTo>
                  <a:pt x="5232" y="0"/>
                </a:moveTo>
                <a:lnTo>
                  <a:pt x="5255" y="0"/>
                </a:lnTo>
                <a:lnTo>
                  <a:pt x="5255" y="23"/>
                </a:lnTo>
                <a:lnTo>
                  <a:pt x="5232" y="23"/>
                </a:lnTo>
                <a:lnTo>
                  <a:pt x="5232" y="0"/>
                </a:lnTo>
                <a:close/>
                <a:moveTo>
                  <a:pt x="5280" y="0"/>
                </a:moveTo>
                <a:lnTo>
                  <a:pt x="5303" y="0"/>
                </a:lnTo>
                <a:lnTo>
                  <a:pt x="5303" y="23"/>
                </a:lnTo>
                <a:lnTo>
                  <a:pt x="5280" y="23"/>
                </a:lnTo>
                <a:lnTo>
                  <a:pt x="5280" y="0"/>
                </a:lnTo>
                <a:close/>
                <a:moveTo>
                  <a:pt x="5328" y="0"/>
                </a:moveTo>
                <a:lnTo>
                  <a:pt x="5351" y="0"/>
                </a:lnTo>
                <a:lnTo>
                  <a:pt x="5351" y="23"/>
                </a:lnTo>
                <a:lnTo>
                  <a:pt x="5328" y="23"/>
                </a:lnTo>
                <a:lnTo>
                  <a:pt x="5328" y="0"/>
                </a:lnTo>
                <a:close/>
                <a:moveTo>
                  <a:pt x="5376" y="0"/>
                </a:moveTo>
                <a:lnTo>
                  <a:pt x="5399" y="0"/>
                </a:lnTo>
                <a:lnTo>
                  <a:pt x="5399" y="23"/>
                </a:lnTo>
                <a:lnTo>
                  <a:pt x="5376" y="23"/>
                </a:lnTo>
                <a:lnTo>
                  <a:pt x="5376" y="0"/>
                </a:lnTo>
                <a:close/>
                <a:moveTo>
                  <a:pt x="5424" y="0"/>
                </a:moveTo>
                <a:lnTo>
                  <a:pt x="5447" y="0"/>
                </a:lnTo>
                <a:lnTo>
                  <a:pt x="5447" y="23"/>
                </a:lnTo>
                <a:lnTo>
                  <a:pt x="5424" y="23"/>
                </a:lnTo>
                <a:lnTo>
                  <a:pt x="5424" y="0"/>
                </a:lnTo>
                <a:close/>
                <a:moveTo>
                  <a:pt x="5472" y="0"/>
                </a:moveTo>
                <a:lnTo>
                  <a:pt x="5495" y="0"/>
                </a:lnTo>
                <a:lnTo>
                  <a:pt x="5495" y="23"/>
                </a:lnTo>
                <a:lnTo>
                  <a:pt x="5472" y="23"/>
                </a:lnTo>
                <a:lnTo>
                  <a:pt x="5472" y="0"/>
                </a:lnTo>
                <a:close/>
                <a:moveTo>
                  <a:pt x="5520" y="0"/>
                </a:moveTo>
                <a:lnTo>
                  <a:pt x="5543" y="0"/>
                </a:lnTo>
                <a:lnTo>
                  <a:pt x="5543" y="23"/>
                </a:lnTo>
                <a:lnTo>
                  <a:pt x="5520" y="23"/>
                </a:lnTo>
                <a:lnTo>
                  <a:pt x="5520" y="0"/>
                </a:lnTo>
                <a:close/>
                <a:moveTo>
                  <a:pt x="5568" y="0"/>
                </a:moveTo>
                <a:lnTo>
                  <a:pt x="5591" y="0"/>
                </a:lnTo>
                <a:lnTo>
                  <a:pt x="5591" y="23"/>
                </a:lnTo>
                <a:lnTo>
                  <a:pt x="5568" y="23"/>
                </a:lnTo>
                <a:lnTo>
                  <a:pt x="5568" y="0"/>
                </a:lnTo>
                <a:close/>
                <a:moveTo>
                  <a:pt x="5616" y="0"/>
                </a:moveTo>
                <a:lnTo>
                  <a:pt x="5639" y="0"/>
                </a:lnTo>
                <a:lnTo>
                  <a:pt x="5639" y="23"/>
                </a:lnTo>
                <a:lnTo>
                  <a:pt x="5616" y="23"/>
                </a:lnTo>
                <a:lnTo>
                  <a:pt x="5616" y="0"/>
                </a:lnTo>
                <a:close/>
                <a:moveTo>
                  <a:pt x="5664" y="0"/>
                </a:moveTo>
                <a:lnTo>
                  <a:pt x="5687" y="0"/>
                </a:lnTo>
                <a:lnTo>
                  <a:pt x="5687" y="23"/>
                </a:lnTo>
                <a:lnTo>
                  <a:pt x="5664" y="23"/>
                </a:lnTo>
                <a:lnTo>
                  <a:pt x="5664" y="0"/>
                </a:lnTo>
                <a:close/>
                <a:moveTo>
                  <a:pt x="5712" y="0"/>
                </a:moveTo>
                <a:lnTo>
                  <a:pt x="5735" y="0"/>
                </a:lnTo>
                <a:lnTo>
                  <a:pt x="5735" y="23"/>
                </a:lnTo>
                <a:lnTo>
                  <a:pt x="5712" y="23"/>
                </a:lnTo>
                <a:lnTo>
                  <a:pt x="5712" y="0"/>
                </a:lnTo>
                <a:close/>
                <a:moveTo>
                  <a:pt x="5760" y="0"/>
                </a:moveTo>
                <a:lnTo>
                  <a:pt x="5783" y="0"/>
                </a:lnTo>
                <a:lnTo>
                  <a:pt x="5783" y="23"/>
                </a:lnTo>
                <a:lnTo>
                  <a:pt x="5760" y="23"/>
                </a:lnTo>
                <a:lnTo>
                  <a:pt x="5760" y="0"/>
                </a:lnTo>
                <a:close/>
                <a:moveTo>
                  <a:pt x="5808" y="0"/>
                </a:moveTo>
                <a:lnTo>
                  <a:pt x="5831" y="0"/>
                </a:lnTo>
                <a:lnTo>
                  <a:pt x="5831" y="23"/>
                </a:lnTo>
                <a:lnTo>
                  <a:pt x="5808" y="23"/>
                </a:lnTo>
                <a:lnTo>
                  <a:pt x="5808" y="0"/>
                </a:lnTo>
                <a:close/>
                <a:moveTo>
                  <a:pt x="5856" y="0"/>
                </a:moveTo>
                <a:lnTo>
                  <a:pt x="5879" y="0"/>
                </a:lnTo>
                <a:lnTo>
                  <a:pt x="5879" y="23"/>
                </a:lnTo>
                <a:lnTo>
                  <a:pt x="5856" y="23"/>
                </a:lnTo>
                <a:lnTo>
                  <a:pt x="5856" y="0"/>
                </a:lnTo>
                <a:close/>
                <a:moveTo>
                  <a:pt x="5904" y="0"/>
                </a:moveTo>
                <a:lnTo>
                  <a:pt x="5927" y="0"/>
                </a:lnTo>
                <a:lnTo>
                  <a:pt x="5927" y="23"/>
                </a:lnTo>
                <a:lnTo>
                  <a:pt x="5904" y="23"/>
                </a:lnTo>
                <a:lnTo>
                  <a:pt x="5904" y="0"/>
                </a:lnTo>
                <a:close/>
                <a:moveTo>
                  <a:pt x="5952" y="0"/>
                </a:moveTo>
                <a:lnTo>
                  <a:pt x="5975" y="0"/>
                </a:lnTo>
                <a:lnTo>
                  <a:pt x="5975" y="23"/>
                </a:lnTo>
                <a:lnTo>
                  <a:pt x="5952" y="23"/>
                </a:lnTo>
                <a:lnTo>
                  <a:pt x="5952" y="0"/>
                </a:lnTo>
                <a:close/>
                <a:moveTo>
                  <a:pt x="6000" y="0"/>
                </a:moveTo>
                <a:lnTo>
                  <a:pt x="6023" y="0"/>
                </a:lnTo>
                <a:lnTo>
                  <a:pt x="6023" y="23"/>
                </a:lnTo>
                <a:lnTo>
                  <a:pt x="6000" y="23"/>
                </a:lnTo>
                <a:lnTo>
                  <a:pt x="6000" y="0"/>
                </a:lnTo>
                <a:close/>
                <a:moveTo>
                  <a:pt x="6048" y="0"/>
                </a:moveTo>
                <a:lnTo>
                  <a:pt x="6071" y="0"/>
                </a:lnTo>
                <a:lnTo>
                  <a:pt x="6071" y="23"/>
                </a:lnTo>
                <a:lnTo>
                  <a:pt x="6048" y="23"/>
                </a:lnTo>
                <a:lnTo>
                  <a:pt x="6048" y="0"/>
                </a:lnTo>
                <a:close/>
                <a:moveTo>
                  <a:pt x="6096" y="0"/>
                </a:moveTo>
                <a:lnTo>
                  <a:pt x="6119" y="0"/>
                </a:lnTo>
                <a:lnTo>
                  <a:pt x="6119" y="23"/>
                </a:lnTo>
                <a:lnTo>
                  <a:pt x="6096" y="23"/>
                </a:lnTo>
                <a:lnTo>
                  <a:pt x="6096" y="0"/>
                </a:lnTo>
                <a:close/>
                <a:moveTo>
                  <a:pt x="6144" y="0"/>
                </a:moveTo>
                <a:lnTo>
                  <a:pt x="6167" y="0"/>
                </a:lnTo>
                <a:lnTo>
                  <a:pt x="6167" y="23"/>
                </a:lnTo>
                <a:lnTo>
                  <a:pt x="6144" y="23"/>
                </a:lnTo>
                <a:lnTo>
                  <a:pt x="6144" y="0"/>
                </a:lnTo>
                <a:close/>
                <a:moveTo>
                  <a:pt x="6192" y="0"/>
                </a:moveTo>
                <a:lnTo>
                  <a:pt x="6215" y="0"/>
                </a:lnTo>
                <a:lnTo>
                  <a:pt x="6215" y="23"/>
                </a:lnTo>
                <a:lnTo>
                  <a:pt x="6192" y="23"/>
                </a:lnTo>
                <a:lnTo>
                  <a:pt x="6192" y="0"/>
                </a:lnTo>
                <a:close/>
                <a:moveTo>
                  <a:pt x="6240" y="0"/>
                </a:moveTo>
                <a:lnTo>
                  <a:pt x="6263" y="0"/>
                </a:lnTo>
                <a:lnTo>
                  <a:pt x="6263" y="23"/>
                </a:lnTo>
                <a:lnTo>
                  <a:pt x="6240" y="23"/>
                </a:lnTo>
                <a:lnTo>
                  <a:pt x="6240" y="0"/>
                </a:lnTo>
                <a:close/>
                <a:moveTo>
                  <a:pt x="6288" y="0"/>
                </a:moveTo>
                <a:lnTo>
                  <a:pt x="6311" y="0"/>
                </a:lnTo>
                <a:lnTo>
                  <a:pt x="6311" y="23"/>
                </a:lnTo>
                <a:lnTo>
                  <a:pt x="6288" y="23"/>
                </a:lnTo>
                <a:lnTo>
                  <a:pt x="6288" y="0"/>
                </a:lnTo>
                <a:close/>
                <a:moveTo>
                  <a:pt x="6336" y="0"/>
                </a:moveTo>
                <a:lnTo>
                  <a:pt x="6359" y="0"/>
                </a:lnTo>
                <a:lnTo>
                  <a:pt x="6359" y="23"/>
                </a:lnTo>
                <a:lnTo>
                  <a:pt x="6336" y="23"/>
                </a:lnTo>
                <a:lnTo>
                  <a:pt x="6336" y="0"/>
                </a:lnTo>
                <a:close/>
                <a:moveTo>
                  <a:pt x="6384" y="0"/>
                </a:moveTo>
                <a:lnTo>
                  <a:pt x="6407" y="0"/>
                </a:lnTo>
                <a:lnTo>
                  <a:pt x="6407" y="23"/>
                </a:lnTo>
                <a:lnTo>
                  <a:pt x="6384" y="23"/>
                </a:lnTo>
                <a:lnTo>
                  <a:pt x="6384" y="0"/>
                </a:lnTo>
                <a:close/>
                <a:moveTo>
                  <a:pt x="6432" y="0"/>
                </a:moveTo>
                <a:lnTo>
                  <a:pt x="6455" y="0"/>
                </a:lnTo>
                <a:lnTo>
                  <a:pt x="6455" y="23"/>
                </a:lnTo>
                <a:lnTo>
                  <a:pt x="6432" y="23"/>
                </a:lnTo>
                <a:lnTo>
                  <a:pt x="6432" y="0"/>
                </a:lnTo>
                <a:close/>
                <a:moveTo>
                  <a:pt x="6480" y="0"/>
                </a:moveTo>
                <a:lnTo>
                  <a:pt x="6503" y="0"/>
                </a:lnTo>
                <a:lnTo>
                  <a:pt x="6503" y="23"/>
                </a:lnTo>
                <a:lnTo>
                  <a:pt x="6480" y="23"/>
                </a:lnTo>
                <a:lnTo>
                  <a:pt x="6480" y="0"/>
                </a:lnTo>
                <a:close/>
                <a:moveTo>
                  <a:pt x="6528" y="0"/>
                </a:moveTo>
                <a:lnTo>
                  <a:pt x="6551" y="0"/>
                </a:lnTo>
                <a:lnTo>
                  <a:pt x="6551" y="23"/>
                </a:lnTo>
                <a:lnTo>
                  <a:pt x="6528" y="23"/>
                </a:lnTo>
                <a:lnTo>
                  <a:pt x="6528" y="0"/>
                </a:lnTo>
                <a:close/>
                <a:moveTo>
                  <a:pt x="6576" y="0"/>
                </a:moveTo>
                <a:lnTo>
                  <a:pt x="6599" y="0"/>
                </a:lnTo>
                <a:lnTo>
                  <a:pt x="6599" y="23"/>
                </a:lnTo>
                <a:lnTo>
                  <a:pt x="6576" y="23"/>
                </a:lnTo>
                <a:lnTo>
                  <a:pt x="6576" y="0"/>
                </a:lnTo>
                <a:close/>
                <a:moveTo>
                  <a:pt x="6624" y="0"/>
                </a:moveTo>
                <a:lnTo>
                  <a:pt x="6647" y="0"/>
                </a:lnTo>
                <a:lnTo>
                  <a:pt x="6647" y="23"/>
                </a:lnTo>
                <a:lnTo>
                  <a:pt x="6624" y="23"/>
                </a:lnTo>
                <a:lnTo>
                  <a:pt x="6624" y="0"/>
                </a:lnTo>
                <a:close/>
                <a:moveTo>
                  <a:pt x="6672" y="0"/>
                </a:moveTo>
                <a:lnTo>
                  <a:pt x="6695" y="0"/>
                </a:lnTo>
                <a:lnTo>
                  <a:pt x="6695" y="23"/>
                </a:lnTo>
                <a:lnTo>
                  <a:pt x="6672" y="23"/>
                </a:lnTo>
                <a:lnTo>
                  <a:pt x="6672" y="0"/>
                </a:lnTo>
                <a:close/>
                <a:moveTo>
                  <a:pt x="6720" y="0"/>
                </a:moveTo>
                <a:lnTo>
                  <a:pt x="6743" y="0"/>
                </a:lnTo>
                <a:lnTo>
                  <a:pt x="6743" y="23"/>
                </a:lnTo>
                <a:lnTo>
                  <a:pt x="6720" y="23"/>
                </a:lnTo>
                <a:lnTo>
                  <a:pt x="6720" y="0"/>
                </a:lnTo>
                <a:close/>
                <a:moveTo>
                  <a:pt x="6768" y="0"/>
                </a:moveTo>
                <a:lnTo>
                  <a:pt x="6791" y="0"/>
                </a:lnTo>
                <a:lnTo>
                  <a:pt x="6791" y="23"/>
                </a:lnTo>
                <a:lnTo>
                  <a:pt x="6768" y="23"/>
                </a:lnTo>
                <a:lnTo>
                  <a:pt x="6768" y="0"/>
                </a:lnTo>
                <a:close/>
                <a:moveTo>
                  <a:pt x="6816" y="0"/>
                </a:moveTo>
                <a:lnTo>
                  <a:pt x="6839" y="0"/>
                </a:lnTo>
                <a:lnTo>
                  <a:pt x="6839" y="23"/>
                </a:lnTo>
                <a:lnTo>
                  <a:pt x="6816" y="23"/>
                </a:lnTo>
                <a:lnTo>
                  <a:pt x="6816" y="0"/>
                </a:lnTo>
                <a:close/>
                <a:moveTo>
                  <a:pt x="6864" y="0"/>
                </a:moveTo>
                <a:lnTo>
                  <a:pt x="6887" y="0"/>
                </a:lnTo>
                <a:lnTo>
                  <a:pt x="6887" y="23"/>
                </a:lnTo>
                <a:lnTo>
                  <a:pt x="6864" y="23"/>
                </a:lnTo>
                <a:lnTo>
                  <a:pt x="6864" y="0"/>
                </a:lnTo>
                <a:close/>
                <a:moveTo>
                  <a:pt x="6912" y="0"/>
                </a:moveTo>
                <a:lnTo>
                  <a:pt x="6935" y="0"/>
                </a:lnTo>
                <a:lnTo>
                  <a:pt x="6935" y="23"/>
                </a:lnTo>
                <a:lnTo>
                  <a:pt x="6912" y="23"/>
                </a:lnTo>
                <a:lnTo>
                  <a:pt x="6912" y="0"/>
                </a:lnTo>
                <a:close/>
                <a:moveTo>
                  <a:pt x="6960" y="0"/>
                </a:moveTo>
                <a:lnTo>
                  <a:pt x="6983" y="0"/>
                </a:lnTo>
                <a:lnTo>
                  <a:pt x="6983" y="23"/>
                </a:lnTo>
                <a:lnTo>
                  <a:pt x="6960" y="23"/>
                </a:lnTo>
                <a:lnTo>
                  <a:pt x="6960" y="0"/>
                </a:lnTo>
                <a:close/>
                <a:moveTo>
                  <a:pt x="7008" y="0"/>
                </a:moveTo>
                <a:lnTo>
                  <a:pt x="7031" y="0"/>
                </a:lnTo>
                <a:lnTo>
                  <a:pt x="7031" y="23"/>
                </a:lnTo>
                <a:lnTo>
                  <a:pt x="7008" y="23"/>
                </a:lnTo>
                <a:lnTo>
                  <a:pt x="7008" y="0"/>
                </a:lnTo>
                <a:close/>
                <a:moveTo>
                  <a:pt x="7056" y="0"/>
                </a:moveTo>
                <a:lnTo>
                  <a:pt x="7079" y="0"/>
                </a:lnTo>
                <a:lnTo>
                  <a:pt x="7079" y="23"/>
                </a:lnTo>
                <a:lnTo>
                  <a:pt x="7056" y="23"/>
                </a:lnTo>
                <a:lnTo>
                  <a:pt x="7056" y="0"/>
                </a:lnTo>
                <a:close/>
                <a:moveTo>
                  <a:pt x="7104" y="0"/>
                </a:moveTo>
                <a:lnTo>
                  <a:pt x="7127" y="0"/>
                </a:lnTo>
                <a:lnTo>
                  <a:pt x="7127" y="23"/>
                </a:lnTo>
                <a:lnTo>
                  <a:pt x="7104" y="23"/>
                </a:lnTo>
                <a:lnTo>
                  <a:pt x="7104" y="0"/>
                </a:lnTo>
                <a:close/>
                <a:moveTo>
                  <a:pt x="7152" y="0"/>
                </a:moveTo>
                <a:lnTo>
                  <a:pt x="7175" y="0"/>
                </a:lnTo>
                <a:lnTo>
                  <a:pt x="7175" y="23"/>
                </a:lnTo>
                <a:lnTo>
                  <a:pt x="7152" y="23"/>
                </a:lnTo>
                <a:lnTo>
                  <a:pt x="7152" y="0"/>
                </a:lnTo>
                <a:close/>
                <a:moveTo>
                  <a:pt x="7200" y="0"/>
                </a:moveTo>
                <a:lnTo>
                  <a:pt x="7223" y="0"/>
                </a:lnTo>
                <a:lnTo>
                  <a:pt x="7223" y="23"/>
                </a:lnTo>
                <a:lnTo>
                  <a:pt x="7200" y="23"/>
                </a:lnTo>
                <a:lnTo>
                  <a:pt x="7200" y="0"/>
                </a:lnTo>
                <a:close/>
                <a:moveTo>
                  <a:pt x="7248" y="0"/>
                </a:moveTo>
                <a:lnTo>
                  <a:pt x="7271" y="0"/>
                </a:lnTo>
                <a:lnTo>
                  <a:pt x="7271" y="23"/>
                </a:lnTo>
                <a:lnTo>
                  <a:pt x="7248" y="23"/>
                </a:lnTo>
                <a:lnTo>
                  <a:pt x="7248" y="0"/>
                </a:lnTo>
                <a:close/>
                <a:moveTo>
                  <a:pt x="7296" y="0"/>
                </a:moveTo>
                <a:lnTo>
                  <a:pt x="7319" y="0"/>
                </a:lnTo>
                <a:lnTo>
                  <a:pt x="7319" y="23"/>
                </a:lnTo>
                <a:lnTo>
                  <a:pt x="7296" y="23"/>
                </a:lnTo>
                <a:lnTo>
                  <a:pt x="7296" y="0"/>
                </a:lnTo>
                <a:close/>
                <a:moveTo>
                  <a:pt x="7344" y="0"/>
                </a:moveTo>
                <a:lnTo>
                  <a:pt x="7367" y="0"/>
                </a:lnTo>
                <a:lnTo>
                  <a:pt x="7367" y="23"/>
                </a:lnTo>
                <a:lnTo>
                  <a:pt x="7344" y="23"/>
                </a:lnTo>
                <a:lnTo>
                  <a:pt x="7344" y="0"/>
                </a:lnTo>
                <a:close/>
                <a:moveTo>
                  <a:pt x="7392" y="0"/>
                </a:moveTo>
                <a:lnTo>
                  <a:pt x="7415" y="0"/>
                </a:lnTo>
                <a:lnTo>
                  <a:pt x="7415" y="23"/>
                </a:lnTo>
                <a:lnTo>
                  <a:pt x="7392" y="23"/>
                </a:lnTo>
                <a:lnTo>
                  <a:pt x="7392" y="0"/>
                </a:lnTo>
                <a:close/>
                <a:moveTo>
                  <a:pt x="7440" y="0"/>
                </a:moveTo>
                <a:lnTo>
                  <a:pt x="7463" y="0"/>
                </a:lnTo>
                <a:lnTo>
                  <a:pt x="7463" y="23"/>
                </a:lnTo>
                <a:lnTo>
                  <a:pt x="7440" y="23"/>
                </a:lnTo>
                <a:lnTo>
                  <a:pt x="7440" y="0"/>
                </a:lnTo>
                <a:close/>
                <a:moveTo>
                  <a:pt x="7488" y="0"/>
                </a:moveTo>
                <a:lnTo>
                  <a:pt x="7511" y="0"/>
                </a:lnTo>
                <a:lnTo>
                  <a:pt x="7511" y="23"/>
                </a:lnTo>
                <a:lnTo>
                  <a:pt x="7488" y="23"/>
                </a:lnTo>
                <a:lnTo>
                  <a:pt x="7488" y="0"/>
                </a:lnTo>
                <a:close/>
                <a:moveTo>
                  <a:pt x="7536" y="0"/>
                </a:moveTo>
                <a:lnTo>
                  <a:pt x="7559" y="0"/>
                </a:lnTo>
                <a:lnTo>
                  <a:pt x="7559" y="23"/>
                </a:lnTo>
                <a:lnTo>
                  <a:pt x="7536" y="23"/>
                </a:lnTo>
                <a:lnTo>
                  <a:pt x="7536" y="0"/>
                </a:lnTo>
                <a:close/>
                <a:moveTo>
                  <a:pt x="7584" y="0"/>
                </a:moveTo>
                <a:lnTo>
                  <a:pt x="7607" y="0"/>
                </a:lnTo>
                <a:lnTo>
                  <a:pt x="7607" y="23"/>
                </a:lnTo>
                <a:lnTo>
                  <a:pt x="7584" y="23"/>
                </a:lnTo>
                <a:lnTo>
                  <a:pt x="7584" y="0"/>
                </a:lnTo>
                <a:close/>
                <a:moveTo>
                  <a:pt x="7632" y="0"/>
                </a:moveTo>
                <a:lnTo>
                  <a:pt x="7655" y="0"/>
                </a:lnTo>
                <a:lnTo>
                  <a:pt x="7655" y="23"/>
                </a:lnTo>
                <a:lnTo>
                  <a:pt x="7632" y="23"/>
                </a:lnTo>
                <a:lnTo>
                  <a:pt x="7632" y="0"/>
                </a:lnTo>
                <a:close/>
                <a:moveTo>
                  <a:pt x="7680" y="0"/>
                </a:moveTo>
                <a:lnTo>
                  <a:pt x="7703" y="0"/>
                </a:lnTo>
                <a:lnTo>
                  <a:pt x="7703" y="23"/>
                </a:lnTo>
                <a:lnTo>
                  <a:pt x="7680" y="23"/>
                </a:lnTo>
                <a:lnTo>
                  <a:pt x="7680" y="0"/>
                </a:lnTo>
                <a:close/>
                <a:moveTo>
                  <a:pt x="7728" y="0"/>
                </a:moveTo>
                <a:lnTo>
                  <a:pt x="7751" y="0"/>
                </a:lnTo>
                <a:lnTo>
                  <a:pt x="7751" y="23"/>
                </a:lnTo>
                <a:lnTo>
                  <a:pt x="7728" y="23"/>
                </a:lnTo>
                <a:lnTo>
                  <a:pt x="7728" y="0"/>
                </a:lnTo>
                <a:close/>
                <a:moveTo>
                  <a:pt x="7776" y="0"/>
                </a:moveTo>
                <a:lnTo>
                  <a:pt x="7799" y="0"/>
                </a:lnTo>
                <a:lnTo>
                  <a:pt x="7799" y="23"/>
                </a:lnTo>
                <a:lnTo>
                  <a:pt x="7776" y="23"/>
                </a:lnTo>
                <a:lnTo>
                  <a:pt x="7776" y="0"/>
                </a:lnTo>
                <a:close/>
                <a:moveTo>
                  <a:pt x="7824" y="0"/>
                </a:moveTo>
                <a:lnTo>
                  <a:pt x="7847" y="0"/>
                </a:lnTo>
                <a:lnTo>
                  <a:pt x="7847" y="23"/>
                </a:lnTo>
                <a:lnTo>
                  <a:pt x="7824" y="23"/>
                </a:lnTo>
                <a:lnTo>
                  <a:pt x="7824" y="0"/>
                </a:lnTo>
                <a:close/>
                <a:moveTo>
                  <a:pt x="7872" y="0"/>
                </a:moveTo>
                <a:lnTo>
                  <a:pt x="7895" y="0"/>
                </a:lnTo>
                <a:lnTo>
                  <a:pt x="7895" y="23"/>
                </a:lnTo>
                <a:lnTo>
                  <a:pt x="7872" y="23"/>
                </a:lnTo>
                <a:lnTo>
                  <a:pt x="7872" y="0"/>
                </a:lnTo>
                <a:close/>
                <a:moveTo>
                  <a:pt x="7920" y="0"/>
                </a:moveTo>
                <a:lnTo>
                  <a:pt x="7943" y="0"/>
                </a:lnTo>
                <a:lnTo>
                  <a:pt x="7943" y="23"/>
                </a:lnTo>
                <a:lnTo>
                  <a:pt x="7920" y="23"/>
                </a:lnTo>
                <a:lnTo>
                  <a:pt x="7920" y="0"/>
                </a:lnTo>
                <a:close/>
                <a:moveTo>
                  <a:pt x="7968" y="0"/>
                </a:moveTo>
                <a:lnTo>
                  <a:pt x="7991" y="0"/>
                </a:lnTo>
                <a:lnTo>
                  <a:pt x="7991" y="23"/>
                </a:lnTo>
                <a:lnTo>
                  <a:pt x="7968" y="23"/>
                </a:lnTo>
                <a:lnTo>
                  <a:pt x="7968" y="0"/>
                </a:lnTo>
                <a:close/>
                <a:moveTo>
                  <a:pt x="8016" y="0"/>
                </a:moveTo>
                <a:lnTo>
                  <a:pt x="8039" y="0"/>
                </a:lnTo>
                <a:lnTo>
                  <a:pt x="8039" y="23"/>
                </a:lnTo>
                <a:lnTo>
                  <a:pt x="8016" y="23"/>
                </a:lnTo>
                <a:lnTo>
                  <a:pt x="8016" y="0"/>
                </a:lnTo>
                <a:close/>
                <a:moveTo>
                  <a:pt x="8064" y="0"/>
                </a:moveTo>
                <a:lnTo>
                  <a:pt x="8087" y="0"/>
                </a:lnTo>
                <a:lnTo>
                  <a:pt x="8087" y="23"/>
                </a:lnTo>
                <a:lnTo>
                  <a:pt x="8064" y="23"/>
                </a:lnTo>
                <a:lnTo>
                  <a:pt x="8064" y="0"/>
                </a:lnTo>
                <a:close/>
                <a:moveTo>
                  <a:pt x="8112" y="0"/>
                </a:moveTo>
                <a:lnTo>
                  <a:pt x="8135" y="0"/>
                </a:lnTo>
                <a:lnTo>
                  <a:pt x="8135" y="23"/>
                </a:lnTo>
                <a:lnTo>
                  <a:pt x="8112" y="23"/>
                </a:lnTo>
                <a:lnTo>
                  <a:pt x="8112" y="0"/>
                </a:lnTo>
                <a:close/>
                <a:moveTo>
                  <a:pt x="8160" y="0"/>
                </a:moveTo>
                <a:lnTo>
                  <a:pt x="8183" y="0"/>
                </a:lnTo>
                <a:lnTo>
                  <a:pt x="8183" y="23"/>
                </a:lnTo>
                <a:lnTo>
                  <a:pt x="8160" y="23"/>
                </a:lnTo>
                <a:lnTo>
                  <a:pt x="8160" y="0"/>
                </a:lnTo>
                <a:close/>
                <a:moveTo>
                  <a:pt x="8208" y="0"/>
                </a:moveTo>
                <a:lnTo>
                  <a:pt x="8231" y="0"/>
                </a:lnTo>
                <a:lnTo>
                  <a:pt x="8231" y="23"/>
                </a:lnTo>
                <a:lnTo>
                  <a:pt x="8208" y="23"/>
                </a:lnTo>
                <a:lnTo>
                  <a:pt x="8208" y="0"/>
                </a:lnTo>
                <a:close/>
                <a:moveTo>
                  <a:pt x="8256" y="0"/>
                </a:moveTo>
                <a:lnTo>
                  <a:pt x="8279" y="0"/>
                </a:lnTo>
                <a:lnTo>
                  <a:pt x="8279" y="23"/>
                </a:lnTo>
                <a:lnTo>
                  <a:pt x="8256" y="23"/>
                </a:lnTo>
                <a:lnTo>
                  <a:pt x="8256" y="0"/>
                </a:lnTo>
                <a:close/>
                <a:moveTo>
                  <a:pt x="8304" y="0"/>
                </a:moveTo>
                <a:lnTo>
                  <a:pt x="8327" y="0"/>
                </a:lnTo>
                <a:lnTo>
                  <a:pt x="8327" y="23"/>
                </a:lnTo>
                <a:lnTo>
                  <a:pt x="8304" y="23"/>
                </a:lnTo>
                <a:lnTo>
                  <a:pt x="8304" y="0"/>
                </a:lnTo>
                <a:close/>
                <a:moveTo>
                  <a:pt x="8352" y="0"/>
                </a:moveTo>
                <a:lnTo>
                  <a:pt x="8375" y="0"/>
                </a:lnTo>
                <a:lnTo>
                  <a:pt x="8375" y="23"/>
                </a:lnTo>
                <a:lnTo>
                  <a:pt x="8352" y="23"/>
                </a:lnTo>
                <a:lnTo>
                  <a:pt x="8352" y="0"/>
                </a:lnTo>
                <a:close/>
                <a:moveTo>
                  <a:pt x="8400" y="0"/>
                </a:moveTo>
                <a:lnTo>
                  <a:pt x="8423" y="0"/>
                </a:lnTo>
                <a:lnTo>
                  <a:pt x="8423" y="23"/>
                </a:lnTo>
                <a:lnTo>
                  <a:pt x="8400" y="23"/>
                </a:lnTo>
                <a:lnTo>
                  <a:pt x="8400" y="0"/>
                </a:lnTo>
                <a:close/>
                <a:moveTo>
                  <a:pt x="8448" y="0"/>
                </a:moveTo>
                <a:lnTo>
                  <a:pt x="8471" y="0"/>
                </a:lnTo>
                <a:lnTo>
                  <a:pt x="8471" y="23"/>
                </a:lnTo>
                <a:lnTo>
                  <a:pt x="8448" y="23"/>
                </a:lnTo>
                <a:lnTo>
                  <a:pt x="8448" y="0"/>
                </a:lnTo>
                <a:close/>
                <a:moveTo>
                  <a:pt x="8496" y="0"/>
                </a:moveTo>
                <a:lnTo>
                  <a:pt x="8519" y="0"/>
                </a:lnTo>
                <a:lnTo>
                  <a:pt x="8519" y="23"/>
                </a:lnTo>
                <a:lnTo>
                  <a:pt x="8496" y="23"/>
                </a:lnTo>
                <a:lnTo>
                  <a:pt x="8496" y="0"/>
                </a:lnTo>
                <a:close/>
                <a:moveTo>
                  <a:pt x="8544" y="0"/>
                </a:moveTo>
                <a:lnTo>
                  <a:pt x="8567" y="0"/>
                </a:lnTo>
                <a:lnTo>
                  <a:pt x="8567" y="23"/>
                </a:lnTo>
                <a:lnTo>
                  <a:pt x="8544" y="23"/>
                </a:lnTo>
                <a:lnTo>
                  <a:pt x="8544" y="0"/>
                </a:lnTo>
                <a:close/>
                <a:moveTo>
                  <a:pt x="8592" y="0"/>
                </a:moveTo>
                <a:lnTo>
                  <a:pt x="8615" y="0"/>
                </a:lnTo>
                <a:lnTo>
                  <a:pt x="8615" y="23"/>
                </a:lnTo>
                <a:lnTo>
                  <a:pt x="8592" y="23"/>
                </a:lnTo>
                <a:lnTo>
                  <a:pt x="8592" y="0"/>
                </a:lnTo>
                <a:close/>
                <a:moveTo>
                  <a:pt x="8640" y="0"/>
                </a:moveTo>
                <a:lnTo>
                  <a:pt x="8663" y="0"/>
                </a:lnTo>
                <a:lnTo>
                  <a:pt x="8663" y="23"/>
                </a:lnTo>
                <a:lnTo>
                  <a:pt x="8640" y="23"/>
                </a:lnTo>
                <a:lnTo>
                  <a:pt x="8640" y="0"/>
                </a:lnTo>
                <a:close/>
                <a:moveTo>
                  <a:pt x="8688" y="0"/>
                </a:moveTo>
                <a:lnTo>
                  <a:pt x="8711" y="0"/>
                </a:lnTo>
                <a:lnTo>
                  <a:pt x="8711" y="23"/>
                </a:lnTo>
                <a:lnTo>
                  <a:pt x="8688" y="23"/>
                </a:lnTo>
                <a:lnTo>
                  <a:pt x="8688" y="0"/>
                </a:lnTo>
                <a:close/>
                <a:moveTo>
                  <a:pt x="8736" y="0"/>
                </a:moveTo>
                <a:lnTo>
                  <a:pt x="8759" y="0"/>
                </a:lnTo>
                <a:lnTo>
                  <a:pt x="8759" y="23"/>
                </a:lnTo>
                <a:lnTo>
                  <a:pt x="8736" y="23"/>
                </a:lnTo>
                <a:lnTo>
                  <a:pt x="8736" y="0"/>
                </a:lnTo>
                <a:close/>
                <a:moveTo>
                  <a:pt x="8784" y="0"/>
                </a:moveTo>
                <a:lnTo>
                  <a:pt x="8807" y="0"/>
                </a:lnTo>
                <a:lnTo>
                  <a:pt x="8807" y="23"/>
                </a:lnTo>
                <a:lnTo>
                  <a:pt x="8784" y="23"/>
                </a:lnTo>
                <a:lnTo>
                  <a:pt x="8784" y="0"/>
                </a:lnTo>
                <a:close/>
                <a:moveTo>
                  <a:pt x="8832" y="0"/>
                </a:moveTo>
                <a:lnTo>
                  <a:pt x="8855" y="0"/>
                </a:lnTo>
                <a:lnTo>
                  <a:pt x="8855" y="23"/>
                </a:lnTo>
                <a:lnTo>
                  <a:pt x="8832" y="23"/>
                </a:lnTo>
                <a:lnTo>
                  <a:pt x="8832" y="0"/>
                </a:lnTo>
                <a:close/>
                <a:moveTo>
                  <a:pt x="8880" y="0"/>
                </a:moveTo>
                <a:lnTo>
                  <a:pt x="8903" y="0"/>
                </a:lnTo>
                <a:lnTo>
                  <a:pt x="8903" y="23"/>
                </a:lnTo>
                <a:lnTo>
                  <a:pt x="8880" y="23"/>
                </a:lnTo>
                <a:lnTo>
                  <a:pt x="8880" y="0"/>
                </a:lnTo>
                <a:close/>
                <a:moveTo>
                  <a:pt x="8928" y="0"/>
                </a:moveTo>
                <a:lnTo>
                  <a:pt x="8951" y="0"/>
                </a:lnTo>
                <a:lnTo>
                  <a:pt x="8951" y="23"/>
                </a:lnTo>
                <a:lnTo>
                  <a:pt x="8928" y="23"/>
                </a:lnTo>
                <a:lnTo>
                  <a:pt x="8928" y="0"/>
                </a:lnTo>
                <a:close/>
                <a:moveTo>
                  <a:pt x="8976" y="0"/>
                </a:moveTo>
                <a:lnTo>
                  <a:pt x="8999" y="0"/>
                </a:lnTo>
                <a:lnTo>
                  <a:pt x="8999" y="23"/>
                </a:lnTo>
                <a:lnTo>
                  <a:pt x="8976" y="23"/>
                </a:lnTo>
                <a:lnTo>
                  <a:pt x="8976" y="0"/>
                </a:lnTo>
                <a:close/>
                <a:moveTo>
                  <a:pt x="9024" y="0"/>
                </a:moveTo>
                <a:lnTo>
                  <a:pt x="9047" y="0"/>
                </a:lnTo>
                <a:lnTo>
                  <a:pt x="9047" y="23"/>
                </a:lnTo>
                <a:lnTo>
                  <a:pt x="9024" y="23"/>
                </a:lnTo>
                <a:lnTo>
                  <a:pt x="9024" y="0"/>
                </a:lnTo>
                <a:close/>
                <a:moveTo>
                  <a:pt x="9072" y="0"/>
                </a:moveTo>
                <a:lnTo>
                  <a:pt x="9095" y="0"/>
                </a:lnTo>
                <a:lnTo>
                  <a:pt x="9095" y="23"/>
                </a:lnTo>
                <a:lnTo>
                  <a:pt x="9072" y="23"/>
                </a:lnTo>
                <a:lnTo>
                  <a:pt x="9072" y="0"/>
                </a:lnTo>
                <a:close/>
                <a:moveTo>
                  <a:pt x="9120" y="0"/>
                </a:moveTo>
                <a:lnTo>
                  <a:pt x="9143" y="0"/>
                </a:lnTo>
                <a:lnTo>
                  <a:pt x="9143" y="23"/>
                </a:lnTo>
                <a:lnTo>
                  <a:pt x="9120" y="23"/>
                </a:lnTo>
                <a:lnTo>
                  <a:pt x="9120" y="0"/>
                </a:lnTo>
                <a:close/>
                <a:moveTo>
                  <a:pt x="9168" y="0"/>
                </a:moveTo>
                <a:lnTo>
                  <a:pt x="9191" y="0"/>
                </a:lnTo>
                <a:lnTo>
                  <a:pt x="9191" y="23"/>
                </a:lnTo>
                <a:lnTo>
                  <a:pt x="9168" y="23"/>
                </a:lnTo>
                <a:lnTo>
                  <a:pt x="9168" y="0"/>
                </a:lnTo>
                <a:close/>
                <a:moveTo>
                  <a:pt x="9216" y="0"/>
                </a:moveTo>
                <a:lnTo>
                  <a:pt x="9239" y="0"/>
                </a:lnTo>
                <a:lnTo>
                  <a:pt x="9239" y="23"/>
                </a:lnTo>
                <a:lnTo>
                  <a:pt x="9216" y="23"/>
                </a:lnTo>
                <a:lnTo>
                  <a:pt x="9216" y="0"/>
                </a:lnTo>
                <a:close/>
                <a:moveTo>
                  <a:pt x="9264" y="0"/>
                </a:moveTo>
                <a:lnTo>
                  <a:pt x="9287" y="0"/>
                </a:lnTo>
                <a:lnTo>
                  <a:pt x="9287" y="23"/>
                </a:lnTo>
                <a:lnTo>
                  <a:pt x="9264" y="23"/>
                </a:lnTo>
                <a:lnTo>
                  <a:pt x="9264" y="0"/>
                </a:lnTo>
                <a:close/>
                <a:moveTo>
                  <a:pt x="9312" y="0"/>
                </a:moveTo>
                <a:lnTo>
                  <a:pt x="9336" y="0"/>
                </a:lnTo>
                <a:lnTo>
                  <a:pt x="9336" y="23"/>
                </a:lnTo>
                <a:lnTo>
                  <a:pt x="9312" y="23"/>
                </a:lnTo>
                <a:lnTo>
                  <a:pt x="9312" y="0"/>
                </a:lnTo>
                <a:close/>
                <a:moveTo>
                  <a:pt x="9360" y="0"/>
                </a:moveTo>
                <a:lnTo>
                  <a:pt x="9384" y="0"/>
                </a:lnTo>
                <a:lnTo>
                  <a:pt x="9384" y="23"/>
                </a:lnTo>
                <a:lnTo>
                  <a:pt x="9360" y="23"/>
                </a:lnTo>
                <a:lnTo>
                  <a:pt x="9360" y="0"/>
                </a:lnTo>
                <a:close/>
                <a:moveTo>
                  <a:pt x="9408" y="0"/>
                </a:moveTo>
                <a:lnTo>
                  <a:pt x="9432" y="0"/>
                </a:lnTo>
                <a:lnTo>
                  <a:pt x="9432" y="23"/>
                </a:lnTo>
                <a:lnTo>
                  <a:pt x="9408" y="23"/>
                </a:lnTo>
                <a:lnTo>
                  <a:pt x="9408" y="0"/>
                </a:lnTo>
                <a:close/>
                <a:moveTo>
                  <a:pt x="9456" y="0"/>
                </a:moveTo>
                <a:lnTo>
                  <a:pt x="9480" y="0"/>
                </a:lnTo>
                <a:lnTo>
                  <a:pt x="9480" y="23"/>
                </a:lnTo>
                <a:lnTo>
                  <a:pt x="9456" y="23"/>
                </a:lnTo>
                <a:lnTo>
                  <a:pt x="9456" y="0"/>
                </a:lnTo>
                <a:close/>
                <a:moveTo>
                  <a:pt x="9504" y="0"/>
                </a:moveTo>
                <a:lnTo>
                  <a:pt x="9528" y="0"/>
                </a:lnTo>
                <a:lnTo>
                  <a:pt x="9528" y="23"/>
                </a:lnTo>
                <a:lnTo>
                  <a:pt x="9504" y="23"/>
                </a:lnTo>
                <a:lnTo>
                  <a:pt x="9504" y="0"/>
                </a:lnTo>
                <a:close/>
                <a:moveTo>
                  <a:pt x="9552" y="0"/>
                </a:moveTo>
                <a:lnTo>
                  <a:pt x="9576" y="0"/>
                </a:lnTo>
                <a:lnTo>
                  <a:pt x="9576" y="23"/>
                </a:lnTo>
                <a:lnTo>
                  <a:pt x="9552" y="23"/>
                </a:lnTo>
                <a:lnTo>
                  <a:pt x="9552" y="0"/>
                </a:lnTo>
                <a:close/>
                <a:moveTo>
                  <a:pt x="9600" y="0"/>
                </a:moveTo>
                <a:lnTo>
                  <a:pt x="9624" y="0"/>
                </a:lnTo>
                <a:lnTo>
                  <a:pt x="9624" y="23"/>
                </a:lnTo>
                <a:lnTo>
                  <a:pt x="9600" y="23"/>
                </a:lnTo>
                <a:lnTo>
                  <a:pt x="9600" y="0"/>
                </a:lnTo>
                <a:close/>
                <a:moveTo>
                  <a:pt x="9648" y="0"/>
                </a:moveTo>
                <a:lnTo>
                  <a:pt x="9672" y="0"/>
                </a:lnTo>
                <a:lnTo>
                  <a:pt x="9672" y="23"/>
                </a:lnTo>
                <a:lnTo>
                  <a:pt x="9648" y="23"/>
                </a:lnTo>
                <a:lnTo>
                  <a:pt x="9648" y="0"/>
                </a:lnTo>
                <a:close/>
                <a:moveTo>
                  <a:pt x="9696" y="0"/>
                </a:moveTo>
                <a:lnTo>
                  <a:pt x="9720" y="0"/>
                </a:lnTo>
                <a:lnTo>
                  <a:pt x="9720" y="23"/>
                </a:lnTo>
                <a:lnTo>
                  <a:pt x="9696" y="23"/>
                </a:lnTo>
                <a:lnTo>
                  <a:pt x="9696" y="0"/>
                </a:lnTo>
                <a:close/>
                <a:moveTo>
                  <a:pt x="9744" y="0"/>
                </a:moveTo>
                <a:lnTo>
                  <a:pt x="9768" y="0"/>
                </a:lnTo>
                <a:lnTo>
                  <a:pt x="9768" y="23"/>
                </a:lnTo>
                <a:lnTo>
                  <a:pt x="9744" y="23"/>
                </a:lnTo>
                <a:lnTo>
                  <a:pt x="9744" y="0"/>
                </a:lnTo>
                <a:close/>
                <a:moveTo>
                  <a:pt x="9792" y="0"/>
                </a:moveTo>
                <a:lnTo>
                  <a:pt x="9816" y="0"/>
                </a:lnTo>
                <a:lnTo>
                  <a:pt x="9816" y="23"/>
                </a:lnTo>
                <a:lnTo>
                  <a:pt x="9792" y="23"/>
                </a:lnTo>
                <a:lnTo>
                  <a:pt x="9792" y="0"/>
                </a:lnTo>
                <a:close/>
                <a:moveTo>
                  <a:pt x="9840" y="0"/>
                </a:moveTo>
                <a:lnTo>
                  <a:pt x="9864" y="0"/>
                </a:lnTo>
                <a:lnTo>
                  <a:pt x="9864" y="23"/>
                </a:lnTo>
                <a:lnTo>
                  <a:pt x="9840" y="23"/>
                </a:lnTo>
                <a:lnTo>
                  <a:pt x="9840" y="0"/>
                </a:lnTo>
                <a:close/>
                <a:moveTo>
                  <a:pt x="9888" y="0"/>
                </a:moveTo>
                <a:lnTo>
                  <a:pt x="9912" y="0"/>
                </a:lnTo>
                <a:lnTo>
                  <a:pt x="9912" y="23"/>
                </a:lnTo>
                <a:lnTo>
                  <a:pt x="9888" y="23"/>
                </a:lnTo>
                <a:lnTo>
                  <a:pt x="9888" y="0"/>
                </a:lnTo>
                <a:close/>
                <a:moveTo>
                  <a:pt x="9936" y="0"/>
                </a:moveTo>
                <a:lnTo>
                  <a:pt x="9960" y="0"/>
                </a:lnTo>
                <a:lnTo>
                  <a:pt x="9960" y="23"/>
                </a:lnTo>
                <a:lnTo>
                  <a:pt x="9936" y="23"/>
                </a:lnTo>
                <a:lnTo>
                  <a:pt x="9936" y="0"/>
                </a:lnTo>
                <a:close/>
                <a:moveTo>
                  <a:pt x="9984" y="0"/>
                </a:moveTo>
                <a:lnTo>
                  <a:pt x="10008" y="0"/>
                </a:lnTo>
                <a:lnTo>
                  <a:pt x="10008" y="23"/>
                </a:lnTo>
                <a:lnTo>
                  <a:pt x="9984" y="23"/>
                </a:lnTo>
                <a:lnTo>
                  <a:pt x="9984" y="0"/>
                </a:lnTo>
                <a:close/>
                <a:moveTo>
                  <a:pt x="10033" y="0"/>
                </a:moveTo>
                <a:lnTo>
                  <a:pt x="10056" y="0"/>
                </a:lnTo>
                <a:lnTo>
                  <a:pt x="10056" y="23"/>
                </a:lnTo>
                <a:lnTo>
                  <a:pt x="10033" y="23"/>
                </a:lnTo>
                <a:lnTo>
                  <a:pt x="10033" y="0"/>
                </a:lnTo>
                <a:close/>
                <a:moveTo>
                  <a:pt x="10081" y="0"/>
                </a:moveTo>
                <a:lnTo>
                  <a:pt x="10104" y="0"/>
                </a:lnTo>
                <a:lnTo>
                  <a:pt x="10104" y="23"/>
                </a:lnTo>
                <a:lnTo>
                  <a:pt x="10081" y="23"/>
                </a:lnTo>
                <a:lnTo>
                  <a:pt x="10081" y="0"/>
                </a:lnTo>
                <a:close/>
                <a:moveTo>
                  <a:pt x="10129" y="0"/>
                </a:moveTo>
                <a:lnTo>
                  <a:pt x="10152" y="0"/>
                </a:lnTo>
                <a:lnTo>
                  <a:pt x="10152" y="23"/>
                </a:lnTo>
                <a:lnTo>
                  <a:pt x="10129" y="23"/>
                </a:lnTo>
                <a:lnTo>
                  <a:pt x="10129" y="0"/>
                </a:lnTo>
                <a:close/>
                <a:moveTo>
                  <a:pt x="10177" y="0"/>
                </a:moveTo>
                <a:lnTo>
                  <a:pt x="10200" y="0"/>
                </a:lnTo>
                <a:lnTo>
                  <a:pt x="10200" y="23"/>
                </a:lnTo>
                <a:lnTo>
                  <a:pt x="10177" y="23"/>
                </a:lnTo>
                <a:lnTo>
                  <a:pt x="10177" y="0"/>
                </a:lnTo>
                <a:close/>
                <a:moveTo>
                  <a:pt x="10225" y="0"/>
                </a:moveTo>
                <a:lnTo>
                  <a:pt x="10248" y="0"/>
                </a:lnTo>
                <a:lnTo>
                  <a:pt x="10248" y="23"/>
                </a:lnTo>
                <a:lnTo>
                  <a:pt x="10225" y="23"/>
                </a:lnTo>
                <a:lnTo>
                  <a:pt x="10225" y="0"/>
                </a:lnTo>
                <a:close/>
                <a:moveTo>
                  <a:pt x="10273" y="0"/>
                </a:moveTo>
                <a:lnTo>
                  <a:pt x="10296" y="0"/>
                </a:lnTo>
                <a:lnTo>
                  <a:pt x="10296" y="23"/>
                </a:lnTo>
                <a:lnTo>
                  <a:pt x="10273" y="23"/>
                </a:lnTo>
                <a:lnTo>
                  <a:pt x="10273" y="0"/>
                </a:lnTo>
                <a:close/>
                <a:moveTo>
                  <a:pt x="10321" y="0"/>
                </a:moveTo>
                <a:lnTo>
                  <a:pt x="10344" y="0"/>
                </a:lnTo>
                <a:lnTo>
                  <a:pt x="10344" y="23"/>
                </a:lnTo>
                <a:lnTo>
                  <a:pt x="10321" y="23"/>
                </a:lnTo>
                <a:lnTo>
                  <a:pt x="10321" y="0"/>
                </a:lnTo>
                <a:close/>
                <a:moveTo>
                  <a:pt x="10369" y="0"/>
                </a:moveTo>
                <a:lnTo>
                  <a:pt x="10392" y="0"/>
                </a:lnTo>
                <a:lnTo>
                  <a:pt x="10392" y="23"/>
                </a:lnTo>
                <a:lnTo>
                  <a:pt x="10369" y="23"/>
                </a:lnTo>
                <a:lnTo>
                  <a:pt x="10369" y="0"/>
                </a:lnTo>
                <a:close/>
                <a:moveTo>
                  <a:pt x="10417" y="0"/>
                </a:moveTo>
                <a:lnTo>
                  <a:pt x="10440" y="0"/>
                </a:lnTo>
                <a:lnTo>
                  <a:pt x="10440" y="23"/>
                </a:lnTo>
                <a:lnTo>
                  <a:pt x="10417" y="23"/>
                </a:lnTo>
                <a:lnTo>
                  <a:pt x="10417" y="0"/>
                </a:lnTo>
                <a:close/>
                <a:moveTo>
                  <a:pt x="10465" y="0"/>
                </a:moveTo>
                <a:lnTo>
                  <a:pt x="10488" y="0"/>
                </a:lnTo>
                <a:lnTo>
                  <a:pt x="10488" y="23"/>
                </a:lnTo>
                <a:lnTo>
                  <a:pt x="10465" y="23"/>
                </a:lnTo>
                <a:lnTo>
                  <a:pt x="10465" y="0"/>
                </a:lnTo>
                <a:close/>
                <a:moveTo>
                  <a:pt x="10513" y="0"/>
                </a:moveTo>
                <a:lnTo>
                  <a:pt x="10536" y="0"/>
                </a:lnTo>
                <a:lnTo>
                  <a:pt x="10536" y="23"/>
                </a:lnTo>
                <a:lnTo>
                  <a:pt x="10513" y="23"/>
                </a:lnTo>
                <a:lnTo>
                  <a:pt x="10513" y="0"/>
                </a:lnTo>
                <a:close/>
                <a:moveTo>
                  <a:pt x="10561" y="0"/>
                </a:moveTo>
                <a:lnTo>
                  <a:pt x="10584" y="0"/>
                </a:lnTo>
                <a:lnTo>
                  <a:pt x="10584" y="23"/>
                </a:lnTo>
                <a:lnTo>
                  <a:pt x="10561" y="23"/>
                </a:lnTo>
                <a:lnTo>
                  <a:pt x="10561" y="0"/>
                </a:lnTo>
                <a:close/>
                <a:moveTo>
                  <a:pt x="10609" y="0"/>
                </a:moveTo>
                <a:lnTo>
                  <a:pt x="10632" y="0"/>
                </a:lnTo>
                <a:lnTo>
                  <a:pt x="10632" y="23"/>
                </a:lnTo>
                <a:lnTo>
                  <a:pt x="10609" y="23"/>
                </a:lnTo>
                <a:lnTo>
                  <a:pt x="10609" y="0"/>
                </a:lnTo>
                <a:close/>
                <a:moveTo>
                  <a:pt x="10657" y="0"/>
                </a:moveTo>
                <a:lnTo>
                  <a:pt x="10680" y="0"/>
                </a:lnTo>
                <a:lnTo>
                  <a:pt x="10680" y="23"/>
                </a:lnTo>
                <a:lnTo>
                  <a:pt x="10657" y="23"/>
                </a:lnTo>
                <a:lnTo>
                  <a:pt x="10657" y="0"/>
                </a:lnTo>
                <a:close/>
                <a:moveTo>
                  <a:pt x="10705" y="0"/>
                </a:moveTo>
                <a:lnTo>
                  <a:pt x="10728" y="0"/>
                </a:lnTo>
                <a:lnTo>
                  <a:pt x="10728" y="23"/>
                </a:lnTo>
                <a:lnTo>
                  <a:pt x="10705" y="23"/>
                </a:lnTo>
                <a:lnTo>
                  <a:pt x="10705" y="0"/>
                </a:lnTo>
                <a:close/>
                <a:moveTo>
                  <a:pt x="10753" y="0"/>
                </a:moveTo>
                <a:lnTo>
                  <a:pt x="10776" y="0"/>
                </a:lnTo>
                <a:lnTo>
                  <a:pt x="10776" y="23"/>
                </a:lnTo>
                <a:lnTo>
                  <a:pt x="10753" y="23"/>
                </a:lnTo>
                <a:lnTo>
                  <a:pt x="10753" y="0"/>
                </a:lnTo>
                <a:close/>
                <a:moveTo>
                  <a:pt x="10801" y="0"/>
                </a:moveTo>
                <a:lnTo>
                  <a:pt x="10824" y="0"/>
                </a:lnTo>
                <a:lnTo>
                  <a:pt x="10824" y="23"/>
                </a:lnTo>
                <a:lnTo>
                  <a:pt x="10801" y="23"/>
                </a:lnTo>
                <a:lnTo>
                  <a:pt x="10801" y="0"/>
                </a:lnTo>
                <a:close/>
                <a:moveTo>
                  <a:pt x="10849" y="0"/>
                </a:moveTo>
                <a:lnTo>
                  <a:pt x="10872" y="0"/>
                </a:lnTo>
                <a:lnTo>
                  <a:pt x="10872" y="23"/>
                </a:lnTo>
                <a:lnTo>
                  <a:pt x="10849" y="23"/>
                </a:lnTo>
                <a:lnTo>
                  <a:pt x="10849" y="0"/>
                </a:lnTo>
                <a:close/>
                <a:moveTo>
                  <a:pt x="10897" y="0"/>
                </a:moveTo>
                <a:lnTo>
                  <a:pt x="10920" y="0"/>
                </a:lnTo>
                <a:lnTo>
                  <a:pt x="10920" y="23"/>
                </a:lnTo>
                <a:lnTo>
                  <a:pt x="10897" y="23"/>
                </a:lnTo>
                <a:lnTo>
                  <a:pt x="10897" y="0"/>
                </a:lnTo>
                <a:close/>
                <a:moveTo>
                  <a:pt x="10945" y="0"/>
                </a:moveTo>
                <a:lnTo>
                  <a:pt x="10968" y="0"/>
                </a:lnTo>
                <a:lnTo>
                  <a:pt x="10968" y="23"/>
                </a:lnTo>
                <a:lnTo>
                  <a:pt x="10945" y="23"/>
                </a:lnTo>
                <a:lnTo>
                  <a:pt x="10945" y="0"/>
                </a:lnTo>
                <a:close/>
                <a:moveTo>
                  <a:pt x="10993" y="0"/>
                </a:moveTo>
                <a:lnTo>
                  <a:pt x="11016" y="0"/>
                </a:lnTo>
                <a:lnTo>
                  <a:pt x="11016" y="23"/>
                </a:lnTo>
                <a:lnTo>
                  <a:pt x="10993" y="23"/>
                </a:lnTo>
                <a:lnTo>
                  <a:pt x="10993" y="0"/>
                </a:lnTo>
                <a:close/>
                <a:moveTo>
                  <a:pt x="11041" y="0"/>
                </a:moveTo>
                <a:lnTo>
                  <a:pt x="11042" y="0"/>
                </a:lnTo>
                <a:lnTo>
                  <a:pt x="11042" y="23"/>
                </a:lnTo>
                <a:lnTo>
                  <a:pt x="11041" y="23"/>
                </a:lnTo>
                <a:lnTo>
                  <a:pt x="1104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862013" y="5097463"/>
            <a:ext cx="8764588" cy="17463"/>
          </a:xfrm>
          <a:custGeom>
            <a:avLst/>
            <a:gdLst>
              <a:gd name="T0" fmla="*/ 144 w 11042"/>
              <a:gd name="T1" fmla="*/ 23 h 23"/>
              <a:gd name="T2" fmla="*/ 359 w 11042"/>
              <a:gd name="T3" fmla="*/ 23 h 23"/>
              <a:gd name="T4" fmla="*/ 551 w 11042"/>
              <a:gd name="T5" fmla="*/ 0 h 23"/>
              <a:gd name="T6" fmla="*/ 720 w 11042"/>
              <a:gd name="T7" fmla="*/ 0 h 23"/>
              <a:gd name="T8" fmla="*/ 864 w 11042"/>
              <a:gd name="T9" fmla="*/ 0 h 23"/>
              <a:gd name="T10" fmla="*/ 1056 w 11042"/>
              <a:gd name="T11" fmla="*/ 23 h 23"/>
              <a:gd name="T12" fmla="*/ 1271 w 11042"/>
              <a:gd name="T13" fmla="*/ 23 h 23"/>
              <a:gd name="T14" fmla="*/ 1463 w 11042"/>
              <a:gd name="T15" fmla="*/ 0 h 23"/>
              <a:gd name="T16" fmla="*/ 1632 w 11042"/>
              <a:gd name="T17" fmla="*/ 0 h 23"/>
              <a:gd name="T18" fmla="*/ 1776 w 11042"/>
              <a:gd name="T19" fmla="*/ 0 h 23"/>
              <a:gd name="T20" fmla="*/ 1968 w 11042"/>
              <a:gd name="T21" fmla="*/ 23 h 23"/>
              <a:gd name="T22" fmla="*/ 2183 w 11042"/>
              <a:gd name="T23" fmla="*/ 23 h 23"/>
              <a:gd name="T24" fmla="*/ 2375 w 11042"/>
              <a:gd name="T25" fmla="*/ 0 h 23"/>
              <a:gd name="T26" fmla="*/ 2544 w 11042"/>
              <a:gd name="T27" fmla="*/ 0 h 23"/>
              <a:gd name="T28" fmla="*/ 2688 w 11042"/>
              <a:gd name="T29" fmla="*/ 0 h 23"/>
              <a:gd name="T30" fmla="*/ 2880 w 11042"/>
              <a:gd name="T31" fmla="*/ 23 h 23"/>
              <a:gd name="T32" fmla="*/ 3095 w 11042"/>
              <a:gd name="T33" fmla="*/ 23 h 23"/>
              <a:gd name="T34" fmla="*/ 3287 w 11042"/>
              <a:gd name="T35" fmla="*/ 0 h 23"/>
              <a:gd name="T36" fmla="*/ 3456 w 11042"/>
              <a:gd name="T37" fmla="*/ 0 h 23"/>
              <a:gd name="T38" fmla="*/ 3600 w 11042"/>
              <a:gd name="T39" fmla="*/ 0 h 23"/>
              <a:gd name="T40" fmla="*/ 3792 w 11042"/>
              <a:gd name="T41" fmla="*/ 23 h 23"/>
              <a:gd name="T42" fmla="*/ 4007 w 11042"/>
              <a:gd name="T43" fmla="*/ 23 h 23"/>
              <a:gd name="T44" fmla="*/ 4199 w 11042"/>
              <a:gd name="T45" fmla="*/ 0 h 23"/>
              <a:gd name="T46" fmla="*/ 4368 w 11042"/>
              <a:gd name="T47" fmla="*/ 0 h 23"/>
              <a:gd name="T48" fmla="*/ 4512 w 11042"/>
              <a:gd name="T49" fmla="*/ 0 h 23"/>
              <a:gd name="T50" fmla="*/ 4704 w 11042"/>
              <a:gd name="T51" fmla="*/ 23 h 23"/>
              <a:gd name="T52" fmla="*/ 4919 w 11042"/>
              <a:gd name="T53" fmla="*/ 23 h 23"/>
              <a:gd name="T54" fmla="*/ 5111 w 11042"/>
              <a:gd name="T55" fmla="*/ 0 h 23"/>
              <a:gd name="T56" fmla="*/ 5280 w 11042"/>
              <a:gd name="T57" fmla="*/ 0 h 23"/>
              <a:gd name="T58" fmla="*/ 5424 w 11042"/>
              <a:gd name="T59" fmla="*/ 0 h 23"/>
              <a:gd name="T60" fmla="*/ 5616 w 11042"/>
              <a:gd name="T61" fmla="*/ 23 h 23"/>
              <a:gd name="T62" fmla="*/ 5831 w 11042"/>
              <a:gd name="T63" fmla="*/ 23 h 23"/>
              <a:gd name="T64" fmla="*/ 6023 w 11042"/>
              <a:gd name="T65" fmla="*/ 0 h 23"/>
              <a:gd name="T66" fmla="*/ 6192 w 11042"/>
              <a:gd name="T67" fmla="*/ 0 h 23"/>
              <a:gd name="T68" fmla="*/ 6336 w 11042"/>
              <a:gd name="T69" fmla="*/ 0 h 23"/>
              <a:gd name="T70" fmla="*/ 6528 w 11042"/>
              <a:gd name="T71" fmla="*/ 23 h 23"/>
              <a:gd name="T72" fmla="*/ 6743 w 11042"/>
              <a:gd name="T73" fmla="*/ 23 h 23"/>
              <a:gd name="T74" fmla="*/ 6935 w 11042"/>
              <a:gd name="T75" fmla="*/ 0 h 23"/>
              <a:gd name="T76" fmla="*/ 7104 w 11042"/>
              <a:gd name="T77" fmla="*/ 0 h 23"/>
              <a:gd name="T78" fmla="*/ 7248 w 11042"/>
              <a:gd name="T79" fmla="*/ 0 h 23"/>
              <a:gd name="T80" fmla="*/ 7440 w 11042"/>
              <a:gd name="T81" fmla="*/ 23 h 23"/>
              <a:gd name="T82" fmla="*/ 7655 w 11042"/>
              <a:gd name="T83" fmla="*/ 23 h 23"/>
              <a:gd name="T84" fmla="*/ 7847 w 11042"/>
              <a:gd name="T85" fmla="*/ 0 h 23"/>
              <a:gd name="T86" fmla="*/ 8016 w 11042"/>
              <a:gd name="T87" fmla="*/ 0 h 23"/>
              <a:gd name="T88" fmla="*/ 8160 w 11042"/>
              <a:gd name="T89" fmla="*/ 0 h 23"/>
              <a:gd name="T90" fmla="*/ 8352 w 11042"/>
              <a:gd name="T91" fmla="*/ 23 h 23"/>
              <a:gd name="T92" fmla="*/ 8567 w 11042"/>
              <a:gd name="T93" fmla="*/ 23 h 23"/>
              <a:gd name="T94" fmla="*/ 8759 w 11042"/>
              <a:gd name="T95" fmla="*/ 0 h 23"/>
              <a:gd name="T96" fmla="*/ 8928 w 11042"/>
              <a:gd name="T97" fmla="*/ 0 h 23"/>
              <a:gd name="T98" fmla="*/ 9072 w 11042"/>
              <a:gd name="T99" fmla="*/ 0 h 23"/>
              <a:gd name="T100" fmla="*/ 9264 w 11042"/>
              <a:gd name="T101" fmla="*/ 23 h 23"/>
              <a:gd name="T102" fmla="*/ 9480 w 11042"/>
              <a:gd name="T103" fmla="*/ 23 h 23"/>
              <a:gd name="T104" fmla="*/ 9672 w 11042"/>
              <a:gd name="T105" fmla="*/ 0 h 23"/>
              <a:gd name="T106" fmla="*/ 9840 w 11042"/>
              <a:gd name="T107" fmla="*/ 0 h 23"/>
              <a:gd name="T108" fmla="*/ 9984 w 11042"/>
              <a:gd name="T109" fmla="*/ 0 h 23"/>
              <a:gd name="T110" fmla="*/ 10177 w 11042"/>
              <a:gd name="T111" fmla="*/ 23 h 23"/>
              <a:gd name="T112" fmla="*/ 10392 w 11042"/>
              <a:gd name="T113" fmla="*/ 23 h 23"/>
              <a:gd name="T114" fmla="*/ 10584 w 11042"/>
              <a:gd name="T115" fmla="*/ 0 h 23"/>
              <a:gd name="T116" fmla="*/ 10753 w 11042"/>
              <a:gd name="T117" fmla="*/ 0 h 23"/>
              <a:gd name="T118" fmla="*/ 10897 w 11042"/>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42" h="23">
                <a:moveTo>
                  <a:pt x="0" y="0"/>
                </a:moveTo>
                <a:lnTo>
                  <a:pt x="23" y="0"/>
                </a:lnTo>
                <a:lnTo>
                  <a:pt x="23" y="23"/>
                </a:lnTo>
                <a:lnTo>
                  <a:pt x="0" y="23"/>
                </a:lnTo>
                <a:lnTo>
                  <a:pt x="0" y="0"/>
                </a:lnTo>
                <a:close/>
                <a:moveTo>
                  <a:pt x="48" y="0"/>
                </a:moveTo>
                <a:lnTo>
                  <a:pt x="71" y="0"/>
                </a:lnTo>
                <a:lnTo>
                  <a:pt x="71" y="23"/>
                </a:lnTo>
                <a:lnTo>
                  <a:pt x="48" y="23"/>
                </a:lnTo>
                <a:lnTo>
                  <a:pt x="48" y="0"/>
                </a:lnTo>
                <a:close/>
                <a:moveTo>
                  <a:pt x="96" y="0"/>
                </a:moveTo>
                <a:lnTo>
                  <a:pt x="119" y="0"/>
                </a:lnTo>
                <a:lnTo>
                  <a:pt x="119" y="23"/>
                </a:lnTo>
                <a:lnTo>
                  <a:pt x="96" y="23"/>
                </a:lnTo>
                <a:lnTo>
                  <a:pt x="96" y="0"/>
                </a:lnTo>
                <a:close/>
                <a:moveTo>
                  <a:pt x="144" y="0"/>
                </a:moveTo>
                <a:lnTo>
                  <a:pt x="167" y="0"/>
                </a:lnTo>
                <a:lnTo>
                  <a:pt x="167" y="23"/>
                </a:lnTo>
                <a:lnTo>
                  <a:pt x="144" y="23"/>
                </a:lnTo>
                <a:lnTo>
                  <a:pt x="144" y="0"/>
                </a:lnTo>
                <a:close/>
                <a:moveTo>
                  <a:pt x="192" y="0"/>
                </a:moveTo>
                <a:lnTo>
                  <a:pt x="215" y="0"/>
                </a:lnTo>
                <a:lnTo>
                  <a:pt x="215" y="23"/>
                </a:lnTo>
                <a:lnTo>
                  <a:pt x="192" y="23"/>
                </a:lnTo>
                <a:lnTo>
                  <a:pt x="192" y="0"/>
                </a:lnTo>
                <a:close/>
                <a:moveTo>
                  <a:pt x="240" y="0"/>
                </a:moveTo>
                <a:lnTo>
                  <a:pt x="263" y="0"/>
                </a:lnTo>
                <a:lnTo>
                  <a:pt x="263" y="23"/>
                </a:lnTo>
                <a:lnTo>
                  <a:pt x="240" y="23"/>
                </a:lnTo>
                <a:lnTo>
                  <a:pt x="240" y="0"/>
                </a:lnTo>
                <a:close/>
                <a:moveTo>
                  <a:pt x="288" y="0"/>
                </a:moveTo>
                <a:lnTo>
                  <a:pt x="311" y="0"/>
                </a:lnTo>
                <a:lnTo>
                  <a:pt x="311" y="23"/>
                </a:lnTo>
                <a:lnTo>
                  <a:pt x="288" y="23"/>
                </a:lnTo>
                <a:lnTo>
                  <a:pt x="288" y="0"/>
                </a:lnTo>
                <a:close/>
                <a:moveTo>
                  <a:pt x="336" y="0"/>
                </a:moveTo>
                <a:lnTo>
                  <a:pt x="359" y="0"/>
                </a:lnTo>
                <a:lnTo>
                  <a:pt x="359" y="23"/>
                </a:lnTo>
                <a:lnTo>
                  <a:pt x="336" y="23"/>
                </a:lnTo>
                <a:lnTo>
                  <a:pt x="336" y="0"/>
                </a:lnTo>
                <a:close/>
                <a:moveTo>
                  <a:pt x="384" y="0"/>
                </a:moveTo>
                <a:lnTo>
                  <a:pt x="407" y="0"/>
                </a:lnTo>
                <a:lnTo>
                  <a:pt x="407" y="23"/>
                </a:lnTo>
                <a:lnTo>
                  <a:pt x="384" y="23"/>
                </a:lnTo>
                <a:lnTo>
                  <a:pt x="384" y="0"/>
                </a:lnTo>
                <a:close/>
                <a:moveTo>
                  <a:pt x="432" y="0"/>
                </a:moveTo>
                <a:lnTo>
                  <a:pt x="455" y="0"/>
                </a:lnTo>
                <a:lnTo>
                  <a:pt x="455" y="23"/>
                </a:lnTo>
                <a:lnTo>
                  <a:pt x="432" y="23"/>
                </a:lnTo>
                <a:lnTo>
                  <a:pt x="432" y="0"/>
                </a:lnTo>
                <a:close/>
                <a:moveTo>
                  <a:pt x="480" y="0"/>
                </a:moveTo>
                <a:lnTo>
                  <a:pt x="503" y="0"/>
                </a:lnTo>
                <a:lnTo>
                  <a:pt x="503" y="23"/>
                </a:lnTo>
                <a:lnTo>
                  <a:pt x="480" y="23"/>
                </a:lnTo>
                <a:lnTo>
                  <a:pt x="480" y="0"/>
                </a:lnTo>
                <a:close/>
                <a:moveTo>
                  <a:pt x="528" y="0"/>
                </a:moveTo>
                <a:lnTo>
                  <a:pt x="551" y="0"/>
                </a:lnTo>
                <a:lnTo>
                  <a:pt x="551" y="23"/>
                </a:lnTo>
                <a:lnTo>
                  <a:pt x="528" y="23"/>
                </a:lnTo>
                <a:lnTo>
                  <a:pt x="528" y="0"/>
                </a:lnTo>
                <a:close/>
                <a:moveTo>
                  <a:pt x="576" y="0"/>
                </a:moveTo>
                <a:lnTo>
                  <a:pt x="599" y="0"/>
                </a:lnTo>
                <a:lnTo>
                  <a:pt x="599" y="23"/>
                </a:lnTo>
                <a:lnTo>
                  <a:pt x="576" y="23"/>
                </a:lnTo>
                <a:lnTo>
                  <a:pt x="576" y="0"/>
                </a:lnTo>
                <a:close/>
                <a:moveTo>
                  <a:pt x="624" y="0"/>
                </a:moveTo>
                <a:lnTo>
                  <a:pt x="647" y="0"/>
                </a:lnTo>
                <a:lnTo>
                  <a:pt x="647" y="23"/>
                </a:lnTo>
                <a:lnTo>
                  <a:pt x="624" y="23"/>
                </a:lnTo>
                <a:lnTo>
                  <a:pt x="624" y="0"/>
                </a:lnTo>
                <a:close/>
                <a:moveTo>
                  <a:pt x="672" y="0"/>
                </a:moveTo>
                <a:lnTo>
                  <a:pt x="695" y="0"/>
                </a:lnTo>
                <a:lnTo>
                  <a:pt x="695" y="23"/>
                </a:lnTo>
                <a:lnTo>
                  <a:pt x="672" y="23"/>
                </a:lnTo>
                <a:lnTo>
                  <a:pt x="672" y="0"/>
                </a:lnTo>
                <a:close/>
                <a:moveTo>
                  <a:pt x="720" y="0"/>
                </a:moveTo>
                <a:lnTo>
                  <a:pt x="743" y="0"/>
                </a:lnTo>
                <a:lnTo>
                  <a:pt x="743" y="23"/>
                </a:lnTo>
                <a:lnTo>
                  <a:pt x="720" y="23"/>
                </a:lnTo>
                <a:lnTo>
                  <a:pt x="720" y="0"/>
                </a:lnTo>
                <a:close/>
                <a:moveTo>
                  <a:pt x="768" y="0"/>
                </a:moveTo>
                <a:lnTo>
                  <a:pt x="791" y="0"/>
                </a:lnTo>
                <a:lnTo>
                  <a:pt x="791" y="23"/>
                </a:lnTo>
                <a:lnTo>
                  <a:pt x="768" y="23"/>
                </a:lnTo>
                <a:lnTo>
                  <a:pt x="768" y="0"/>
                </a:lnTo>
                <a:close/>
                <a:moveTo>
                  <a:pt x="816" y="0"/>
                </a:moveTo>
                <a:lnTo>
                  <a:pt x="839" y="0"/>
                </a:lnTo>
                <a:lnTo>
                  <a:pt x="839" y="23"/>
                </a:lnTo>
                <a:lnTo>
                  <a:pt x="816" y="23"/>
                </a:lnTo>
                <a:lnTo>
                  <a:pt x="816" y="0"/>
                </a:lnTo>
                <a:close/>
                <a:moveTo>
                  <a:pt x="864" y="0"/>
                </a:moveTo>
                <a:lnTo>
                  <a:pt x="887" y="0"/>
                </a:lnTo>
                <a:lnTo>
                  <a:pt x="887" y="23"/>
                </a:lnTo>
                <a:lnTo>
                  <a:pt x="864" y="23"/>
                </a:lnTo>
                <a:lnTo>
                  <a:pt x="864" y="0"/>
                </a:lnTo>
                <a:close/>
                <a:moveTo>
                  <a:pt x="912" y="0"/>
                </a:moveTo>
                <a:lnTo>
                  <a:pt x="935" y="0"/>
                </a:lnTo>
                <a:lnTo>
                  <a:pt x="935" y="23"/>
                </a:lnTo>
                <a:lnTo>
                  <a:pt x="912" y="23"/>
                </a:lnTo>
                <a:lnTo>
                  <a:pt x="912" y="0"/>
                </a:lnTo>
                <a:close/>
                <a:moveTo>
                  <a:pt x="960" y="0"/>
                </a:moveTo>
                <a:lnTo>
                  <a:pt x="983" y="0"/>
                </a:lnTo>
                <a:lnTo>
                  <a:pt x="983" y="23"/>
                </a:lnTo>
                <a:lnTo>
                  <a:pt x="960" y="23"/>
                </a:lnTo>
                <a:lnTo>
                  <a:pt x="960" y="0"/>
                </a:lnTo>
                <a:close/>
                <a:moveTo>
                  <a:pt x="1008" y="0"/>
                </a:moveTo>
                <a:lnTo>
                  <a:pt x="1031" y="0"/>
                </a:lnTo>
                <a:lnTo>
                  <a:pt x="1031" y="23"/>
                </a:lnTo>
                <a:lnTo>
                  <a:pt x="1008" y="23"/>
                </a:lnTo>
                <a:lnTo>
                  <a:pt x="1008" y="0"/>
                </a:lnTo>
                <a:close/>
                <a:moveTo>
                  <a:pt x="1056" y="0"/>
                </a:moveTo>
                <a:lnTo>
                  <a:pt x="1079" y="0"/>
                </a:lnTo>
                <a:lnTo>
                  <a:pt x="1079" y="23"/>
                </a:lnTo>
                <a:lnTo>
                  <a:pt x="1056" y="23"/>
                </a:lnTo>
                <a:lnTo>
                  <a:pt x="1056" y="0"/>
                </a:lnTo>
                <a:close/>
                <a:moveTo>
                  <a:pt x="1104" y="0"/>
                </a:moveTo>
                <a:lnTo>
                  <a:pt x="1127" y="0"/>
                </a:lnTo>
                <a:lnTo>
                  <a:pt x="1127" y="23"/>
                </a:lnTo>
                <a:lnTo>
                  <a:pt x="1104" y="23"/>
                </a:lnTo>
                <a:lnTo>
                  <a:pt x="1104" y="0"/>
                </a:lnTo>
                <a:close/>
                <a:moveTo>
                  <a:pt x="1152" y="0"/>
                </a:moveTo>
                <a:lnTo>
                  <a:pt x="1175" y="0"/>
                </a:lnTo>
                <a:lnTo>
                  <a:pt x="1175" y="23"/>
                </a:lnTo>
                <a:lnTo>
                  <a:pt x="1152" y="23"/>
                </a:lnTo>
                <a:lnTo>
                  <a:pt x="1152" y="0"/>
                </a:lnTo>
                <a:close/>
                <a:moveTo>
                  <a:pt x="1200" y="0"/>
                </a:moveTo>
                <a:lnTo>
                  <a:pt x="1223" y="0"/>
                </a:lnTo>
                <a:lnTo>
                  <a:pt x="1223" y="23"/>
                </a:lnTo>
                <a:lnTo>
                  <a:pt x="1200" y="23"/>
                </a:lnTo>
                <a:lnTo>
                  <a:pt x="1200" y="0"/>
                </a:lnTo>
                <a:close/>
                <a:moveTo>
                  <a:pt x="1248" y="0"/>
                </a:moveTo>
                <a:lnTo>
                  <a:pt x="1271" y="0"/>
                </a:lnTo>
                <a:lnTo>
                  <a:pt x="1271" y="23"/>
                </a:lnTo>
                <a:lnTo>
                  <a:pt x="1248" y="23"/>
                </a:lnTo>
                <a:lnTo>
                  <a:pt x="1248" y="0"/>
                </a:lnTo>
                <a:close/>
                <a:moveTo>
                  <a:pt x="1296" y="0"/>
                </a:moveTo>
                <a:lnTo>
                  <a:pt x="1319" y="0"/>
                </a:lnTo>
                <a:lnTo>
                  <a:pt x="1319" y="23"/>
                </a:lnTo>
                <a:lnTo>
                  <a:pt x="1296" y="23"/>
                </a:lnTo>
                <a:lnTo>
                  <a:pt x="1296" y="0"/>
                </a:lnTo>
                <a:close/>
                <a:moveTo>
                  <a:pt x="1344" y="0"/>
                </a:moveTo>
                <a:lnTo>
                  <a:pt x="1367" y="0"/>
                </a:lnTo>
                <a:lnTo>
                  <a:pt x="1367" y="23"/>
                </a:lnTo>
                <a:lnTo>
                  <a:pt x="1344" y="23"/>
                </a:lnTo>
                <a:lnTo>
                  <a:pt x="1344" y="0"/>
                </a:lnTo>
                <a:close/>
                <a:moveTo>
                  <a:pt x="1392" y="0"/>
                </a:moveTo>
                <a:lnTo>
                  <a:pt x="1415" y="0"/>
                </a:lnTo>
                <a:lnTo>
                  <a:pt x="1415" y="23"/>
                </a:lnTo>
                <a:lnTo>
                  <a:pt x="1392" y="23"/>
                </a:lnTo>
                <a:lnTo>
                  <a:pt x="1392" y="0"/>
                </a:lnTo>
                <a:close/>
                <a:moveTo>
                  <a:pt x="1440" y="0"/>
                </a:moveTo>
                <a:lnTo>
                  <a:pt x="1463" y="0"/>
                </a:lnTo>
                <a:lnTo>
                  <a:pt x="1463" y="23"/>
                </a:lnTo>
                <a:lnTo>
                  <a:pt x="1440" y="23"/>
                </a:lnTo>
                <a:lnTo>
                  <a:pt x="1440" y="0"/>
                </a:lnTo>
                <a:close/>
                <a:moveTo>
                  <a:pt x="1488" y="0"/>
                </a:moveTo>
                <a:lnTo>
                  <a:pt x="1511" y="0"/>
                </a:lnTo>
                <a:lnTo>
                  <a:pt x="1511" y="23"/>
                </a:lnTo>
                <a:lnTo>
                  <a:pt x="1488" y="23"/>
                </a:lnTo>
                <a:lnTo>
                  <a:pt x="1488" y="0"/>
                </a:lnTo>
                <a:close/>
                <a:moveTo>
                  <a:pt x="1536" y="0"/>
                </a:moveTo>
                <a:lnTo>
                  <a:pt x="1559" y="0"/>
                </a:lnTo>
                <a:lnTo>
                  <a:pt x="1559" y="23"/>
                </a:lnTo>
                <a:lnTo>
                  <a:pt x="1536" y="23"/>
                </a:lnTo>
                <a:lnTo>
                  <a:pt x="1536" y="0"/>
                </a:lnTo>
                <a:close/>
                <a:moveTo>
                  <a:pt x="1584" y="0"/>
                </a:moveTo>
                <a:lnTo>
                  <a:pt x="1607" y="0"/>
                </a:lnTo>
                <a:lnTo>
                  <a:pt x="1607" y="23"/>
                </a:lnTo>
                <a:lnTo>
                  <a:pt x="1584" y="23"/>
                </a:lnTo>
                <a:lnTo>
                  <a:pt x="1584" y="0"/>
                </a:lnTo>
                <a:close/>
                <a:moveTo>
                  <a:pt x="1632" y="0"/>
                </a:moveTo>
                <a:lnTo>
                  <a:pt x="1655" y="0"/>
                </a:lnTo>
                <a:lnTo>
                  <a:pt x="1655" y="23"/>
                </a:lnTo>
                <a:lnTo>
                  <a:pt x="1632" y="23"/>
                </a:lnTo>
                <a:lnTo>
                  <a:pt x="1632" y="0"/>
                </a:lnTo>
                <a:close/>
                <a:moveTo>
                  <a:pt x="1680" y="0"/>
                </a:moveTo>
                <a:lnTo>
                  <a:pt x="1703" y="0"/>
                </a:lnTo>
                <a:lnTo>
                  <a:pt x="1703" y="23"/>
                </a:lnTo>
                <a:lnTo>
                  <a:pt x="1680" y="23"/>
                </a:lnTo>
                <a:lnTo>
                  <a:pt x="1680" y="0"/>
                </a:lnTo>
                <a:close/>
                <a:moveTo>
                  <a:pt x="1728" y="0"/>
                </a:moveTo>
                <a:lnTo>
                  <a:pt x="1751" y="0"/>
                </a:lnTo>
                <a:lnTo>
                  <a:pt x="1751" y="23"/>
                </a:lnTo>
                <a:lnTo>
                  <a:pt x="1728" y="23"/>
                </a:lnTo>
                <a:lnTo>
                  <a:pt x="1728" y="0"/>
                </a:lnTo>
                <a:close/>
                <a:moveTo>
                  <a:pt x="1776" y="0"/>
                </a:moveTo>
                <a:lnTo>
                  <a:pt x="1799" y="0"/>
                </a:lnTo>
                <a:lnTo>
                  <a:pt x="1799" y="23"/>
                </a:lnTo>
                <a:lnTo>
                  <a:pt x="1776" y="23"/>
                </a:lnTo>
                <a:lnTo>
                  <a:pt x="1776" y="0"/>
                </a:lnTo>
                <a:close/>
                <a:moveTo>
                  <a:pt x="1824" y="0"/>
                </a:moveTo>
                <a:lnTo>
                  <a:pt x="1847" y="0"/>
                </a:lnTo>
                <a:lnTo>
                  <a:pt x="1847" y="23"/>
                </a:lnTo>
                <a:lnTo>
                  <a:pt x="1824" y="23"/>
                </a:lnTo>
                <a:lnTo>
                  <a:pt x="1824" y="0"/>
                </a:lnTo>
                <a:close/>
                <a:moveTo>
                  <a:pt x="1872" y="0"/>
                </a:moveTo>
                <a:lnTo>
                  <a:pt x="1895" y="0"/>
                </a:lnTo>
                <a:lnTo>
                  <a:pt x="1895" y="23"/>
                </a:lnTo>
                <a:lnTo>
                  <a:pt x="1872" y="23"/>
                </a:lnTo>
                <a:lnTo>
                  <a:pt x="1872" y="0"/>
                </a:lnTo>
                <a:close/>
                <a:moveTo>
                  <a:pt x="1920" y="0"/>
                </a:moveTo>
                <a:lnTo>
                  <a:pt x="1943" y="0"/>
                </a:lnTo>
                <a:lnTo>
                  <a:pt x="1943" y="23"/>
                </a:lnTo>
                <a:lnTo>
                  <a:pt x="1920" y="23"/>
                </a:lnTo>
                <a:lnTo>
                  <a:pt x="1920" y="0"/>
                </a:lnTo>
                <a:close/>
                <a:moveTo>
                  <a:pt x="1968" y="0"/>
                </a:moveTo>
                <a:lnTo>
                  <a:pt x="1991" y="0"/>
                </a:lnTo>
                <a:lnTo>
                  <a:pt x="1991" y="23"/>
                </a:lnTo>
                <a:lnTo>
                  <a:pt x="1968" y="23"/>
                </a:lnTo>
                <a:lnTo>
                  <a:pt x="1968" y="0"/>
                </a:lnTo>
                <a:close/>
                <a:moveTo>
                  <a:pt x="2016" y="0"/>
                </a:moveTo>
                <a:lnTo>
                  <a:pt x="2039" y="0"/>
                </a:lnTo>
                <a:lnTo>
                  <a:pt x="2039" y="23"/>
                </a:lnTo>
                <a:lnTo>
                  <a:pt x="2016" y="23"/>
                </a:lnTo>
                <a:lnTo>
                  <a:pt x="2016" y="0"/>
                </a:lnTo>
                <a:close/>
                <a:moveTo>
                  <a:pt x="2064" y="0"/>
                </a:moveTo>
                <a:lnTo>
                  <a:pt x="2087" y="0"/>
                </a:lnTo>
                <a:lnTo>
                  <a:pt x="2087" y="23"/>
                </a:lnTo>
                <a:lnTo>
                  <a:pt x="2064" y="23"/>
                </a:lnTo>
                <a:lnTo>
                  <a:pt x="2064" y="0"/>
                </a:lnTo>
                <a:close/>
                <a:moveTo>
                  <a:pt x="2112" y="0"/>
                </a:moveTo>
                <a:lnTo>
                  <a:pt x="2135" y="0"/>
                </a:lnTo>
                <a:lnTo>
                  <a:pt x="2135" y="23"/>
                </a:lnTo>
                <a:lnTo>
                  <a:pt x="2112" y="23"/>
                </a:lnTo>
                <a:lnTo>
                  <a:pt x="2112" y="0"/>
                </a:lnTo>
                <a:close/>
                <a:moveTo>
                  <a:pt x="2160" y="0"/>
                </a:moveTo>
                <a:lnTo>
                  <a:pt x="2183" y="0"/>
                </a:lnTo>
                <a:lnTo>
                  <a:pt x="2183" y="23"/>
                </a:lnTo>
                <a:lnTo>
                  <a:pt x="2160" y="23"/>
                </a:lnTo>
                <a:lnTo>
                  <a:pt x="2160" y="0"/>
                </a:lnTo>
                <a:close/>
                <a:moveTo>
                  <a:pt x="2208" y="0"/>
                </a:moveTo>
                <a:lnTo>
                  <a:pt x="2231" y="0"/>
                </a:lnTo>
                <a:lnTo>
                  <a:pt x="2231" y="23"/>
                </a:lnTo>
                <a:lnTo>
                  <a:pt x="2208" y="23"/>
                </a:lnTo>
                <a:lnTo>
                  <a:pt x="2208" y="0"/>
                </a:lnTo>
                <a:close/>
                <a:moveTo>
                  <a:pt x="2256" y="0"/>
                </a:moveTo>
                <a:lnTo>
                  <a:pt x="2279" y="0"/>
                </a:lnTo>
                <a:lnTo>
                  <a:pt x="2279" y="23"/>
                </a:lnTo>
                <a:lnTo>
                  <a:pt x="2256" y="23"/>
                </a:lnTo>
                <a:lnTo>
                  <a:pt x="2256" y="0"/>
                </a:lnTo>
                <a:close/>
                <a:moveTo>
                  <a:pt x="2304" y="0"/>
                </a:moveTo>
                <a:lnTo>
                  <a:pt x="2327" y="0"/>
                </a:lnTo>
                <a:lnTo>
                  <a:pt x="2327" y="23"/>
                </a:lnTo>
                <a:lnTo>
                  <a:pt x="2304" y="23"/>
                </a:lnTo>
                <a:lnTo>
                  <a:pt x="2304" y="0"/>
                </a:lnTo>
                <a:close/>
                <a:moveTo>
                  <a:pt x="2352" y="0"/>
                </a:moveTo>
                <a:lnTo>
                  <a:pt x="2375" y="0"/>
                </a:lnTo>
                <a:lnTo>
                  <a:pt x="2375" y="23"/>
                </a:lnTo>
                <a:lnTo>
                  <a:pt x="2352" y="23"/>
                </a:lnTo>
                <a:lnTo>
                  <a:pt x="2352" y="0"/>
                </a:lnTo>
                <a:close/>
                <a:moveTo>
                  <a:pt x="2400" y="0"/>
                </a:moveTo>
                <a:lnTo>
                  <a:pt x="2423" y="0"/>
                </a:lnTo>
                <a:lnTo>
                  <a:pt x="2423" y="23"/>
                </a:lnTo>
                <a:lnTo>
                  <a:pt x="2400" y="23"/>
                </a:lnTo>
                <a:lnTo>
                  <a:pt x="2400" y="0"/>
                </a:lnTo>
                <a:close/>
                <a:moveTo>
                  <a:pt x="2448" y="0"/>
                </a:moveTo>
                <a:lnTo>
                  <a:pt x="2471" y="0"/>
                </a:lnTo>
                <a:lnTo>
                  <a:pt x="2471" y="23"/>
                </a:lnTo>
                <a:lnTo>
                  <a:pt x="2448" y="23"/>
                </a:lnTo>
                <a:lnTo>
                  <a:pt x="2448" y="0"/>
                </a:lnTo>
                <a:close/>
                <a:moveTo>
                  <a:pt x="2496" y="0"/>
                </a:moveTo>
                <a:lnTo>
                  <a:pt x="2519" y="0"/>
                </a:lnTo>
                <a:lnTo>
                  <a:pt x="2519" y="23"/>
                </a:lnTo>
                <a:lnTo>
                  <a:pt x="2496" y="23"/>
                </a:lnTo>
                <a:lnTo>
                  <a:pt x="2496" y="0"/>
                </a:lnTo>
                <a:close/>
                <a:moveTo>
                  <a:pt x="2544" y="0"/>
                </a:moveTo>
                <a:lnTo>
                  <a:pt x="2567" y="0"/>
                </a:lnTo>
                <a:lnTo>
                  <a:pt x="2567" y="23"/>
                </a:lnTo>
                <a:lnTo>
                  <a:pt x="2544" y="23"/>
                </a:lnTo>
                <a:lnTo>
                  <a:pt x="2544" y="0"/>
                </a:lnTo>
                <a:close/>
                <a:moveTo>
                  <a:pt x="2592" y="0"/>
                </a:moveTo>
                <a:lnTo>
                  <a:pt x="2615" y="0"/>
                </a:lnTo>
                <a:lnTo>
                  <a:pt x="2615" y="23"/>
                </a:lnTo>
                <a:lnTo>
                  <a:pt x="2592" y="23"/>
                </a:lnTo>
                <a:lnTo>
                  <a:pt x="2592" y="0"/>
                </a:lnTo>
                <a:close/>
                <a:moveTo>
                  <a:pt x="2640" y="0"/>
                </a:moveTo>
                <a:lnTo>
                  <a:pt x="2663" y="0"/>
                </a:lnTo>
                <a:lnTo>
                  <a:pt x="2663" y="23"/>
                </a:lnTo>
                <a:lnTo>
                  <a:pt x="2640" y="23"/>
                </a:lnTo>
                <a:lnTo>
                  <a:pt x="2640" y="0"/>
                </a:lnTo>
                <a:close/>
                <a:moveTo>
                  <a:pt x="2688" y="0"/>
                </a:moveTo>
                <a:lnTo>
                  <a:pt x="2711" y="0"/>
                </a:lnTo>
                <a:lnTo>
                  <a:pt x="2711" y="23"/>
                </a:lnTo>
                <a:lnTo>
                  <a:pt x="2688" y="23"/>
                </a:lnTo>
                <a:lnTo>
                  <a:pt x="2688" y="0"/>
                </a:lnTo>
                <a:close/>
                <a:moveTo>
                  <a:pt x="2736" y="0"/>
                </a:moveTo>
                <a:lnTo>
                  <a:pt x="2759" y="0"/>
                </a:lnTo>
                <a:lnTo>
                  <a:pt x="2759" y="23"/>
                </a:lnTo>
                <a:lnTo>
                  <a:pt x="2736" y="23"/>
                </a:lnTo>
                <a:lnTo>
                  <a:pt x="2736" y="0"/>
                </a:lnTo>
                <a:close/>
                <a:moveTo>
                  <a:pt x="2784" y="0"/>
                </a:moveTo>
                <a:lnTo>
                  <a:pt x="2807" y="0"/>
                </a:lnTo>
                <a:lnTo>
                  <a:pt x="2807" y="23"/>
                </a:lnTo>
                <a:lnTo>
                  <a:pt x="2784" y="23"/>
                </a:lnTo>
                <a:lnTo>
                  <a:pt x="2784" y="0"/>
                </a:lnTo>
                <a:close/>
                <a:moveTo>
                  <a:pt x="2832" y="0"/>
                </a:moveTo>
                <a:lnTo>
                  <a:pt x="2855" y="0"/>
                </a:lnTo>
                <a:lnTo>
                  <a:pt x="2855" y="23"/>
                </a:lnTo>
                <a:lnTo>
                  <a:pt x="2832" y="23"/>
                </a:lnTo>
                <a:lnTo>
                  <a:pt x="2832" y="0"/>
                </a:lnTo>
                <a:close/>
                <a:moveTo>
                  <a:pt x="2880" y="0"/>
                </a:moveTo>
                <a:lnTo>
                  <a:pt x="2903" y="0"/>
                </a:lnTo>
                <a:lnTo>
                  <a:pt x="2903" y="23"/>
                </a:lnTo>
                <a:lnTo>
                  <a:pt x="2880" y="23"/>
                </a:lnTo>
                <a:lnTo>
                  <a:pt x="2880" y="0"/>
                </a:lnTo>
                <a:close/>
                <a:moveTo>
                  <a:pt x="2928" y="0"/>
                </a:moveTo>
                <a:lnTo>
                  <a:pt x="2951" y="0"/>
                </a:lnTo>
                <a:lnTo>
                  <a:pt x="2951" y="23"/>
                </a:lnTo>
                <a:lnTo>
                  <a:pt x="2928" y="23"/>
                </a:lnTo>
                <a:lnTo>
                  <a:pt x="2928" y="0"/>
                </a:lnTo>
                <a:close/>
                <a:moveTo>
                  <a:pt x="2976" y="0"/>
                </a:moveTo>
                <a:lnTo>
                  <a:pt x="2999" y="0"/>
                </a:lnTo>
                <a:lnTo>
                  <a:pt x="2999" y="23"/>
                </a:lnTo>
                <a:lnTo>
                  <a:pt x="2976" y="23"/>
                </a:lnTo>
                <a:lnTo>
                  <a:pt x="2976" y="0"/>
                </a:lnTo>
                <a:close/>
                <a:moveTo>
                  <a:pt x="3024" y="0"/>
                </a:moveTo>
                <a:lnTo>
                  <a:pt x="3047" y="0"/>
                </a:lnTo>
                <a:lnTo>
                  <a:pt x="3047" y="23"/>
                </a:lnTo>
                <a:lnTo>
                  <a:pt x="3024" y="23"/>
                </a:lnTo>
                <a:lnTo>
                  <a:pt x="3024" y="0"/>
                </a:lnTo>
                <a:close/>
                <a:moveTo>
                  <a:pt x="3072" y="0"/>
                </a:moveTo>
                <a:lnTo>
                  <a:pt x="3095" y="0"/>
                </a:lnTo>
                <a:lnTo>
                  <a:pt x="3095" y="23"/>
                </a:lnTo>
                <a:lnTo>
                  <a:pt x="3072" y="23"/>
                </a:lnTo>
                <a:lnTo>
                  <a:pt x="3072" y="0"/>
                </a:lnTo>
                <a:close/>
                <a:moveTo>
                  <a:pt x="3120" y="0"/>
                </a:moveTo>
                <a:lnTo>
                  <a:pt x="3143" y="0"/>
                </a:lnTo>
                <a:lnTo>
                  <a:pt x="3143" y="23"/>
                </a:lnTo>
                <a:lnTo>
                  <a:pt x="3120" y="23"/>
                </a:lnTo>
                <a:lnTo>
                  <a:pt x="3120" y="0"/>
                </a:lnTo>
                <a:close/>
                <a:moveTo>
                  <a:pt x="3168" y="0"/>
                </a:moveTo>
                <a:lnTo>
                  <a:pt x="3191" y="0"/>
                </a:lnTo>
                <a:lnTo>
                  <a:pt x="3191" y="23"/>
                </a:lnTo>
                <a:lnTo>
                  <a:pt x="3168" y="23"/>
                </a:lnTo>
                <a:lnTo>
                  <a:pt x="3168" y="0"/>
                </a:lnTo>
                <a:close/>
                <a:moveTo>
                  <a:pt x="3216" y="0"/>
                </a:moveTo>
                <a:lnTo>
                  <a:pt x="3239" y="0"/>
                </a:lnTo>
                <a:lnTo>
                  <a:pt x="3239" y="23"/>
                </a:lnTo>
                <a:lnTo>
                  <a:pt x="3216" y="23"/>
                </a:lnTo>
                <a:lnTo>
                  <a:pt x="3216" y="0"/>
                </a:lnTo>
                <a:close/>
                <a:moveTo>
                  <a:pt x="3264" y="0"/>
                </a:moveTo>
                <a:lnTo>
                  <a:pt x="3287" y="0"/>
                </a:lnTo>
                <a:lnTo>
                  <a:pt x="3287" y="23"/>
                </a:lnTo>
                <a:lnTo>
                  <a:pt x="3264" y="23"/>
                </a:lnTo>
                <a:lnTo>
                  <a:pt x="3264" y="0"/>
                </a:lnTo>
                <a:close/>
                <a:moveTo>
                  <a:pt x="3312" y="0"/>
                </a:moveTo>
                <a:lnTo>
                  <a:pt x="3335" y="0"/>
                </a:lnTo>
                <a:lnTo>
                  <a:pt x="3335" y="23"/>
                </a:lnTo>
                <a:lnTo>
                  <a:pt x="3312" y="23"/>
                </a:lnTo>
                <a:lnTo>
                  <a:pt x="3312" y="0"/>
                </a:lnTo>
                <a:close/>
                <a:moveTo>
                  <a:pt x="3360" y="0"/>
                </a:moveTo>
                <a:lnTo>
                  <a:pt x="3383" y="0"/>
                </a:lnTo>
                <a:lnTo>
                  <a:pt x="3383" y="23"/>
                </a:lnTo>
                <a:lnTo>
                  <a:pt x="3360" y="23"/>
                </a:lnTo>
                <a:lnTo>
                  <a:pt x="3360" y="0"/>
                </a:lnTo>
                <a:close/>
                <a:moveTo>
                  <a:pt x="3408" y="0"/>
                </a:moveTo>
                <a:lnTo>
                  <a:pt x="3431" y="0"/>
                </a:lnTo>
                <a:lnTo>
                  <a:pt x="3431" y="23"/>
                </a:lnTo>
                <a:lnTo>
                  <a:pt x="3408" y="23"/>
                </a:lnTo>
                <a:lnTo>
                  <a:pt x="3408" y="0"/>
                </a:lnTo>
                <a:close/>
                <a:moveTo>
                  <a:pt x="3456" y="0"/>
                </a:moveTo>
                <a:lnTo>
                  <a:pt x="3479" y="0"/>
                </a:lnTo>
                <a:lnTo>
                  <a:pt x="3479" y="23"/>
                </a:lnTo>
                <a:lnTo>
                  <a:pt x="3456" y="23"/>
                </a:lnTo>
                <a:lnTo>
                  <a:pt x="3456" y="0"/>
                </a:lnTo>
                <a:close/>
                <a:moveTo>
                  <a:pt x="3504" y="0"/>
                </a:moveTo>
                <a:lnTo>
                  <a:pt x="3527" y="0"/>
                </a:lnTo>
                <a:lnTo>
                  <a:pt x="3527" y="23"/>
                </a:lnTo>
                <a:lnTo>
                  <a:pt x="3504" y="23"/>
                </a:lnTo>
                <a:lnTo>
                  <a:pt x="3504" y="0"/>
                </a:lnTo>
                <a:close/>
                <a:moveTo>
                  <a:pt x="3552" y="0"/>
                </a:moveTo>
                <a:lnTo>
                  <a:pt x="3575" y="0"/>
                </a:lnTo>
                <a:lnTo>
                  <a:pt x="3575" y="23"/>
                </a:lnTo>
                <a:lnTo>
                  <a:pt x="3552" y="23"/>
                </a:lnTo>
                <a:lnTo>
                  <a:pt x="3552" y="0"/>
                </a:lnTo>
                <a:close/>
                <a:moveTo>
                  <a:pt x="3600" y="0"/>
                </a:moveTo>
                <a:lnTo>
                  <a:pt x="3623" y="0"/>
                </a:lnTo>
                <a:lnTo>
                  <a:pt x="3623" y="23"/>
                </a:lnTo>
                <a:lnTo>
                  <a:pt x="3600" y="23"/>
                </a:lnTo>
                <a:lnTo>
                  <a:pt x="3600" y="0"/>
                </a:lnTo>
                <a:close/>
                <a:moveTo>
                  <a:pt x="3648" y="0"/>
                </a:moveTo>
                <a:lnTo>
                  <a:pt x="3671" y="0"/>
                </a:lnTo>
                <a:lnTo>
                  <a:pt x="3671" y="23"/>
                </a:lnTo>
                <a:lnTo>
                  <a:pt x="3648" y="23"/>
                </a:lnTo>
                <a:lnTo>
                  <a:pt x="3648" y="0"/>
                </a:lnTo>
                <a:close/>
                <a:moveTo>
                  <a:pt x="3696" y="0"/>
                </a:moveTo>
                <a:lnTo>
                  <a:pt x="3719" y="0"/>
                </a:lnTo>
                <a:lnTo>
                  <a:pt x="3719" y="23"/>
                </a:lnTo>
                <a:lnTo>
                  <a:pt x="3696" y="23"/>
                </a:lnTo>
                <a:lnTo>
                  <a:pt x="3696" y="0"/>
                </a:lnTo>
                <a:close/>
                <a:moveTo>
                  <a:pt x="3744" y="0"/>
                </a:moveTo>
                <a:lnTo>
                  <a:pt x="3767" y="0"/>
                </a:lnTo>
                <a:lnTo>
                  <a:pt x="3767" y="23"/>
                </a:lnTo>
                <a:lnTo>
                  <a:pt x="3744" y="23"/>
                </a:lnTo>
                <a:lnTo>
                  <a:pt x="3744" y="0"/>
                </a:lnTo>
                <a:close/>
                <a:moveTo>
                  <a:pt x="3792" y="0"/>
                </a:moveTo>
                <a:lnTo>
                  <a:pt x="3815" y="0"/>
                </a:lnTo>
                <a:lnTo>
                  <a:pt x="3815" y="23"/>
                </a:lnTo>
                <a:lnTo>
                  <a:pt x="3792" y="23"/>
                </a:lnTo>
                <a:lnTo>
                  <a:pt x="3792" y="0"/>
                </a:lnTo>
                <a:close/>
                <a:moveTo>
                  <a:pt x="3840" y="0"/>
                </a:moveTo>
                <a:lnTo>
                  <a:pt x="3863" y="0"/>
                </a:lnTo>
                <a:lnTo>
                  <a:pt x="3863" y="23"/>
                </a:lnTo>
                <a:lnTo>
                  <a:pt x="3840" y="23"/>
                </a:lnTo>
                <a:lnTo>
                  <a:pt x="3840" y="0"/>
                </a:lnTo>
                <a:close/>
                <a:moveTo>
                  <a:pt x="3888" y="0"/>
                </a:moveTo>
                <a:lnTo>
                  <a:pt x="3911" y="0"/>
                </a:lnTo>
                <a:lnTo>
                  <a:pt x="3911" y="23"/>
                </a:lnTo>
                <a:lnTo>
                  <a:pt x="3888" y="23"/>
                </a:lnTo>
                <a:lnTo>
                  <a:pt x="3888" y="0"/>
                </a:lnTo>
                <a:close/>
                <a:moveTo>
                  <a:pt x="3936" y="0"/>
                </a:moveTo>
                <a:lnTo>
                  <a:pt x="3959" y="0"/>
                </a:lnTo>
                <a:lnTo>
                  <a:pt x="3959" y="23"/>
                </a:lnTo>
                <a:lnTo>
                  <a:pt x="3936" y="23"/>
                </a:lnTo>
                <a:lnTo>
                  <a:pt x="3936" y="0"/>
                </a:lnTo>
                <a:close/>
                <a:moveTo>
                  <a:pt x="3984" y="0"/>
                </a:moveTo>
                <a:lnTo>
                  <a:pt x="4007" y="0"/>
                </a:lnTo>
                <a:lnTo>
                  <a:pt x="4007" y="23"/>
                </a:lnTo>
                <a:lnTo>
                  <a:pt x="3984" y="23"/>
                </a:lnTo>
                <a:lnTo>
                  <a:pt x="3984" y="0"/>
                </a:lnTo>
                <a:close/>
                <a:moveTo>
                  <a:pt x="4032" y="0"/>
                </a:moveTo>
                <a:lnTo>
                  <a:pt x="4055" y="0"/>
                </a:lnTo>
                <a:lnTo>
                  <a:pt x="4055" y="23"/>
                </a:lnTo>
                <a:lnTo>
                  <a:pt x="4032" y="23"/>
                </a:lnTo>
                <a:lnTo>
                  <a:pt x="4032" y="0"/>
                </a:lnTo>
                <a:close/>
                <a:moveTo>
                  <a:pt x="4080" y="0"/>
                </a:moveTo>
                <a:lnTo>
                  <a:pt x="4103" y="0"/>
                </a:lnTo>
                <a:lnTo>
                  <a:pt x="4103" y="23"/>
                </a:lnTo>
                <a:lnTo>
                  <a:pt x="4080" y="23"/>
                </a:lnTo>
                <a:lnTo>
                  <a:pt x="4080" y="0"/>
                </a:lnTo>
                <a:close/>
                <a:moveTo>
                  <a:pt x="4128" y="0"/>
                </a:moveTo>
                <a:lnTo>
                  <a:pt x="4151" y="0"/>
                </a:lnTo>
                <a:lnTo>
                  <a:pt x="4151" y="23"/>
                </a:lnTo>
                <a:lnTo>
                  <a:pt x="4128" y="23"/>
                </a:lnTo>
                <a:lnTo>
                  <a:pt x="4128" y="0"/>
                </a:lnTo>
                <a:close/>
                <a:moveTo>
                  <a:pt x="4176" y="0"/>
                </a:moveTo>
                <a:lnTo>
                  <a:pt x="4199" y="0"/>
                </a:lnTo>
                <a:lnTo>
                  <a:pt x="4199" y="23"/>
                </a:lnTo>
                <a:lnTo>
                  <a:pt x="4176" y="23"/>
                </a:lnTo>
                <a:lnTo>
                  <a:pt x="4176" y="0"/>
                </a:lnTo>
                <a:close/>
                <a:moveTo>
                  <a:pt x="4224" y="0"/>
                </a:moveTo>
                <a:lnTo>
                  <a:pt x="4247" y="0"/>
                </a:lnTo>
                <a:lnTo>
                  <a:pt x="4247" y="23"/>
                </a:lnTo>
                <a:lnTo>
                  <a:pt x="4224" y="23"/>
                </a:lnTo>
                <a:lnTo>
                  <a:pt x="4224" y="0"/>
                </a:lnTo>
                <a:close/>
                <a:moveTo>
                  <a:pt x="4272" y="0"/>
                </a:moveTo>
                <a:lnTo>
                  <a:pt x="4295" y="0"/>
                </a:lnTo>
                <a:lnTo>
                  <a:pt x="4295" y="23"/>
                </a:lnTo>
                <a:lnTo>
                  <a:pt x="4272" y="23"/>
                </a:lnTo>
                <a:lnTo>
                  <a:pt x="4272" y="0"/>
                </a:lnTo>
                <a:close/>
                <a:moveTo>
                  <a:pt x="4320" y="0"/>
                </a:moveTo>
                <a:lnTo>
                  <a:pt x="4343" y="0"/>
                </a:lnTo>
                <a:lnTo>
                  <a:pt x="4343" y="23"/>
                </a:lnTo>
                <a:lnTo>
                  <a:pt x="4320" y="23"/>
                </a:lnTo>
                <a:lnTo>
                  <a:pt x="4320" y="0"/>
                </a:lnTo>
                <a:close/>
                <a:moveTo>
                  <a:pt x="4368" y="0"/>
                </a:moveTo>
                <a:lnTo>
                  <a:pt x="4391" y="0"/>
                </a:lnTo>
                <a:lnTo>
                  <a:pt x="4391" y="23"/>
                </a:lnTo>
                <a:lnTo>
                  <a:pt x="4368" y="23"/>
                </a:lnTo>
                <a:lnTo>
                  <a:pt x="4368" y="0"/>
                </a:lnTo>
                <a:close/>
                <a:moveTo>
                  <a:pt x="4416" y="0"/>
                </a:moveTo>
                <a:lnTo>
                  <a:pt x="4439" y="0"/>
                </a:lnTo>
                <a:lnTo>
                  <a:pt x="4439" y="23"/>
                </a:lnTo>
                <a:lnTo>
                  <a:pt x="4416" y="23"/>
                </a:lnTo>
                <a:lnTo>
                  <a:pt x="4416" y="0"/>
                </a:lnTo>
                <a:close/>
                <a:moveTo>
                  <a:pt x="4464" y="0"/>
                </a:moveTo>
                <a:lnTo>
                  <a:pt x="4487" y="0"/>
                </a:lnTo>
                <a:lnTo>
                  <a:pt x="4487" y="23"/>
                </a:lnTo>
                <a:lnTo>
                  <a:pt x="4464" y="23"/>
                </a:lnTo>
                <a:lnTo>
                  <a:pt x="4464" y="0"/>
                </a:lnTo>
                <a:close/>
                <a:moveTo>
                  <a:pt x="4512" y="0"/>
                </a:moveTo>
                <a:lnTo>
                  <a:pt x="4535" y="0"/>
                </a:lnTo>
                <a:lnTo>
                  <a:pt x="4535" y="23"/>
                </a:lnTo>
                <a:lnTo>
                  <a:pt x="4512" y="23"/>
                </a:lnTo>
                <a:lnTo>
                  <a:pt x="4512" y="0"/>
                </a:lnTo>
                <a:close/>
                <a:moveTo>
                  <a:pt x="4560" y="0"/>
                </a:moveTo>
                <a:lnTo>
                  <a:pt x="4583" y="0"/>
                </a:lnTo>
                <a:lnTo>
                  <a:pt x="4583" y="23"/>
                </a:lnTo>
                <a:lnTo>
                  <a:pt x="4560" y="23"/>
                </a:lnTo>
                <a:lnTo>
                  <a:pt x="4560" y="0"/>
                </a:lnTo>
                <a:close/>
                <a:moveTo>
                  <a:pt x="4608" y="0"/>
                </a:moveTo>
                <a:lnTo>
                  <a:pt x="4631" y="0"/>
                </a:lnTo>
                <a:lnTo>
                  <a:pt x="4631" y="23"/>
                </a:lnTo>
                <a:lnTo>
                  <a:pt x="4608" y="23"/>
                </a:lnTo>
                <a:lnTo>
                  <a:pt x="4608" y="0"/>
                </a:lnTo>
                <a:close/>
                <a:moveTo>
                  <a:pt x="4656" y="0"/>
                </a:moveTo>
                <a:lnTo>
                  <a:pt x="4679" y="0"/>
                </a:lnTo>
                <a:lnTo>
                  <a:pt x="4679" y="23"/>
                </a:lnTo>
                <a:lnTo>
                  <a:pt x="4656" y="23"/>
                </a:lnTo>
                <a:lnTo>
                  <a:pt x="4656" y="0"/>
                </a:lnTo>
                <a:close/>
                <a:moveTo>
                  <a:pt x="4704" y="0"/>
                </a:moveTo>
                <a:lnTo>
                  <a:pt x="4727" y="0"/>
                </a:lnTo>
                <a:lnTo>
                  <a:pt x="4727" y="23"/>
                </a:lnTo>
                <a:lnTo>
                  <a:pt x="4704" y="23"/>
                </a:lnTo>
                <a:lnTo>
                  <a:pt x="4704" y="0"/>
                </a:lnTo>
                <a:close/>
                <a:moveTo>
                  <a:pt x="4752" y="0"/>
                </a:moveTo>
                <a:lnTo>
                  <a:pt x="4775" y="0"/>
                </a:lnTo>
                <a:lnTo>
                  <a:pt x="4775" y="23"/>
                </a:lnTo>
                <a:lnTo>
                  <a:pt x="4752" y="23"/>
                </a:lnTo>
                <a:lnTo>
                  <a:pt x="4752" y="0"/>
                </a:lnTo>
                <a:close/>
                <a:moveTo>
                  <a:pt x="4800" y="0"/>
                </a:moveTo>
                <a:lnTo>
                  <a:pt x="4823" y="0"/>
                </a:lnTo>
                <a:lnTo>
                  <a:pt x="4823" y="23"/>
                </a:lnTo>
                <a:lnTo>
                  <a:pt x="4800" y="23"/>
                </a:lnTo>
                <a:lnTo>
                  <a:pt x="4800" y="0"/>
                </a:lnTo>
                <a:close/>
                <a:moveTo>
                  <a:pt x="4848" y="0"/>
                </a:moveTo>
                <a:lnTo>
                  <a:pt x="4871" y="0"/>
                </a:lnTo>
                <a:lnTo>
                  <a:pt x="4871" y="23"/>
                </a:lnTo>
                <a:lnTo>
                  <a:pt x="4848" y="23"/>
                </a:lnTo>
                <a:lnTo>
                  <a:pt x="4848" y="0"/>
                </a:lnTo>
                <a:close/>
                <a:moveTo>
                  <a:pt x="4896" y="0"/>
                </a:moveTo>
                <a:lnTo>
                  <a:pt x="4919" y="0"/>
                </a:lnTo>
                <a:lnTo>
                  <a:pt x="4919" y="23"/>
                </a:lnTo>
                <a:lnTo>
                  <a:pt x="4896" y="23"/>
                </a:lnTo>
                <a:lnTo>
                  <a:pt x="4896" y="0"/>
                </a:lnTo>
                <a:close/>
                <a:moveTo>
                  <a:pt x="4944" y="0"/>
                </a:moveTo>
                <a:lnTo>
                  <a:pt x="4967" y="0"/>
                </a:lnTo>
                <a:lnTo>
                  <a:pt x="4967" y="23"/>
                </a:lnTo>
                <a:lnTo>
                  <a:pt x="4944" y="23"/>
                </a:lnTo>
                <a:lnTo>
                  <a:pt x="4944" y="0"/>
                </a:lnTo>
                <a:close/>
                <a:moveTo>
                  <a:pt x="4992" y="0"/>
                </a:moveTo>
                <a:lnTo>
                  <a:pt x="5015" y="0"/>
                </a:lnTo>
                <a:lnTo>
                  <a:pt x="5015" y="23"/>
                </a:lnTo>
                <a:lnTo>
                  <a:pt x="4992" y="23"/>
                </a:lnTo>
                <a:lnTo>
                  <a:pt x="4992" y="0"/>
                </a:lnTo>
                <a:close/>
                <a:moveTo>
                  <a:pt x="5040" y="0"/>
                </a:moveTo>
                <a:lnTo>
                  <a:pt x="5063" y="0"/>
                </a:lnTo>
                <a:lnTo>
                  <a:pt x="5063" y="23"/>
                </a:lnTo>
                <a:lnTo>
                  <a:pt x="5040" y="23"/>
                </a:lnTo>
                <a:lnTo>
                  <a:pt x="5040" y="0"/>
                </a:lnTo>
                <a:close/>
                <a:moveTo>
                  <a:pt x="5088" y="0"/>
                </a:moveTo>
                <a:lnTo>
                  <a:pt x="5111" y="0"/>
                </a:lnTo>
                <a:lnTo>
                  <a:pt x="5111" y="23"/>
                </a:lnTo>
                <a:lnTo>
                  <a:pt x="5088" y="23"/>
                </a:lnTo>
                <a:lnTo>
                  <a:pt x="5088" y="0"/>
                </a:lnTo>
                <a:close/>
                <a:moveTo>
                  <a:pt x="5136" y="0"/>
                </a:moveTo>
                <a:lnTo>
                  <a:pt x="5159" y="0"/>
                </a:lnTo>
                <a:lnTo>
                  <a:pt x="5159" y="23"/>
                </a:lnTo>
                <a:lnTo>
                  <a:pt x="5136" y="23"/>
                </a:lnTo>
                <a:lnTo>
                  <a:pt x="5136" y="0"/>
                </a:lnTo>
                <a:close/>
                <a:moveTo>
                  <a:pt x="5184" y="0"/>
                </a:moveTo>
                <a:lnTo>
                  <a:pt x="5207" y="0"/>
                </a:lnTo>
                <a:lnTo>
                  <a:pt x="5207" y="23"/>
                </a:lnTo>
                <a:lnTo>
                  <a:pt x="5184" y="23"/>
                </a:lnTo>
                <a:lnTo>
                  <a:pt x="5184" y="0"/>
                </a:lnTo>
                <a:close/>
                <a:moveTo>
                  <a:pt x="5232" y="0"/>
                </a:moveTo>
                <a:lnTo>
                  <a:pt x="5255" y="0"/>
                </a:lnTo>
                <a:lnTo>
                  <a:pt x="5255" y="23"/>
                </a:lnTo>
                <a:lnTo>
                  <a:pt x="5232" y="23"/>
                </a:lnTo>
                <a:lnTo>
                  <a:pt x="5232" y="0"/>
                </a:lnTo>
                <a:close/>
                <a:moveTo>
                  <a:pt x="5280" y="0"/>
                </a:moveTo>
                <a:lnTo>
                  <a:pt x="5303" y="0"/>
                </a:lnTo>
                <a:lnTo>
                  <a:pt x="5303" y="23"/>
                </a:lnTo>
                <a:lnTo>
                  <a:pt x="5280" y="23"/>
                </a:lnTo>
                <a:lnTo>
                  <a:pt x="5280" y="0"/>
                </a:lnTo>
                <a:close/>
                <a:moveTo>
                  <a:pt x="5328" y="0"/>
                </a:moveTo>
                <a:lnTo>
                  <a:pt x="5351" y="0"/>
                </a:lnTo>
                <a:lnTo>
                  <a:pt x="5351" y="23"/>
                </a:lnTo>
                <a:lnTo>
                  <a:pt x="5328" y="23"/>
                </a:lnTo>
                <a:lnTo>
                  <a:pt x="5328" y="0"/>
                </a:lnTo>
                <a:close/>
                <a:moveTo>
                  <a:pt x="5376" y="0"/>
                </a:moveTo>
                <a:lnTo>
                  <a:pt x="5399" y="0"/>
                </a:lnTo>
                <a:lnTo>
                  <a:pt x="5399" y="23"/>
                </a:lnTo>
                <a:lnTo>
                  <a:pt x="5376" y="23"/>
                </a:lnTo>
                <a:lnTo>
                  <a:pt x="5376" y="0"/>
                </a:lnTo>
                <a:close/>
                <a:moveTo>
                  <a:pt x="5424" y="0"/>
                </a:moveTo>
                <a:lnTo>
                  <a:pt x="5447" y="0"/>
                </a:lnTo>
                <a:lnTo>
                  <a:pt x="5447" y="23"/>
                </a:lnTo>
                <a:lnTo>
                  <a:pt x="5424" y="23"/>
                </a:lnTo>
                <a:lnTo>
                  <a:pt x="5424" y="0"/>
                </a:lnTo>
                <a:close/>
                <a:moveTo>
                  <a:pt x="5472" y="0"/>
                </a:moveTo>
                <a:lnTo>
                  <a:pt x="5495" y="0"/>
                </a:lnTo>
                <a:lnTo>
                  <a:pt x="5495" y="23"/>
                </a:lnTo>
                <a:lnTo>
                  <a:pt x="5472" y="23"/>
                </a:lnTo>
                <a:lnTo>
                  <a:pt x="5472" y="0"/>
                </a:lnTo>
                <a:close/>
                <a:moveTo>
                  <a:pt x="5520" y="0"/>
                </a:moveTo>
                <a:lnTo>
                  <a:pt x="5543" y="0"/>
                </a:lnTo>
                <a:lnTo>
                  <a:pt x="5543" y="23"/>
                </a:lnTo>
                <a:lnTo>
                  <a:pt x="5520" y="23"/>
                </a:lnTo>
                <a:lnTo>
                  <a:pt x="5520" y="0"/>
                </a:lnTo>
                <a:close/>
                <a:moveTo>
                  <a:pt x="5568" y="0"/>
                </a:moveTo>
                <a:lnTo>
                  <a:pt x="5591" y="0"/>
                </a:lnTo>
                <a:lnTo>
                  <a:pt x="5591" y="23"/>
                </a:lnTo>
                <a:lnTo>
                  <a:pt x="5568" y="23"/>
                </a:lnTo>
                <a:lnTo>
                  <a:pt x="5568" y="0"/>
                </a:lnTo>
                <a:close/>
                <a:moveTo>
                  <a:pt x="5616" y="0"/>
                </a:moveTo>
                <a:lnTo>
                  <a:pt x="5639" y="0"/>
                </a:lnTo>
                <a:lnTo>
                  <a:pt x="5639" y="23"/>
                </a:lnTo>
                <a:lnTo>
                  <a:pt x="5616" y="23"/>
                </a:lnTo>
                <a:lnTo>
                  <a:pt x="5616" y="0"/>
                </a:lnTo>
                <a:close/>
                <a:moveTo>
                  <a:pt x="5664" y="0"/>
                </a:moveTo>
                <a:lnTo>
                  <a:pt x="5687" y="0"/>
                </a:lnTo>
                <a:lnTo>
                  <a:pt x="5687" y="23"/>
                </a:lnTo>
                <a:lnTo>
                  <a:pt x="5664" y="23"/>
                </a:lnTo>
                <a:lnTo>
                  <a:pt x="5664" y="0"/>
                </a:lnTo>
                <a:close/>
                <a:moveTo>
                  <a:pt x="5712" y="0"/>
                </a:moveTo>
                <a:lnTo>
                  <a:pt x="5735" y="0"/>
                </a:lnTo>
                <a:lnTo>
                  <a:pt x="5735" y="23"/>
                </a:lnTo>
                <a:lnTo>
                  <a:pt x="5712" y="23"/>
                </a:lnTo>
                <a:lnTo>
                  <a:pt x="5712" y="0"/>
                </a:lnTo>
                <a:close/>
                <a:moveTo>
                  <a:pt x="5760" y="0"/>
                </a:moveTo>
                <a:lnTo>
                  <a:pt x="5783" y="0"/>
                </a:lnTo>
                <a:lnTo>
                  <a:pt x="5783" y="23"/>
                </a:lnTo>
                <a:lnTo>
                  <a:pt x="5760" y="23"/>
                </a:lnTo>
                <a:lnTo>
                  <a:pt x="5760" y="0"/>
                </a:lnTo>
                <a:close/>
                <a:moveTo>
                  <a:pt x="5808" y="0"/>
                </a:moveTo>
                <a:lnTo>
                  <a:pt x="5831" y="0"/>
                </a:lnTo>
                <a:lnTo>
                  <a:pt x="5831" y="23"/>
                </a:lnTo>
                <a:lnTo>
                  <a:pt x="5808" y="23"/>
                </a:lnTo>
                <a:lnTo>
                  <a:pt x="5808" y="0"/>
                </a:lnTo>
                <a:close/>
                <a:moveTo>
                  <a:pt x="5856" y="0"/>
                </a:moveTo>
                <a:lnTo>
                  <a:pt x="5879" y="0"/>
                </a:lnTo>
                <a:lnTo>
                  <a:pt x="5879" y="23"/>
                </a:lnTo>
                <a:lnTo>
                  <a:pt x="5856" y="23"/>
                </a:lnTo>
                <a:lnTo>
                  <a:pt x="5856" y="0"/>
                </a:lnTo>
                <a:close/>
                <a:moveTo>
                  <a:pt x="5904" y="0"/>
                </a:moveTo>
                <a:lnTo>
                  <a:pt x="5927" y="0"/>
                </a:lnTo>
                <a:lnTo>
                  <a:pt x="5927" y="23"/>
                </a:lnTo>
                <a:lnTo>
                  <a:pt x="5904" y="23"/>
                </a:lnTo>
                <a:lnTo>
                  <a:pt x="5904" y="0"/>
                </a:lnTo>
                <a:close/>
                <a:moveTo>
                  <a:pt x="5952" y="0"/>
                </a:moveTo>
                <a:lnTo>
                  <a:pt x="5975" y="0"/>
                </a:lnTo>
                <a:lnTo>
                  <a:pt x="5975" y="23"/>
                </a:lnTo>
                <a:lnTo>
                  <a:pt x="5952" y="23"/>
                </a:lnTo>
                <a:lnTo>
                  <a:pt x="5952" y="0"/>
                </a:lnTo>
                <a:close/>
                <a:moveTo>
                  <a:pt x="6000" y="0"/>
                </a:moveTo>
                <a:lnTo>
                  <a:pt x="6023" y="0"/>
                </a:lnTo>
                <a:lnTo>
                  <a:pt x="6023" y="23"/>
                </a:lnTo>
                <a:lnTo>
                  <a:pt x="6000" y="23"/>
                </a:lnTo>
                <a:lnTo>
                  <a:pt x="6000" y="0"/>
                </a:lnTo>
                <a:close/>
                <a:moveTo>
                  <a:pt x="6048" y="0"/>
                </a:moveTo>
                <a:lnTo>
                  <a:pt x="6071" y="0"/>
                </a:lnTo>
                <a:lnTo>
                  <a:pt x="6071" y="23"/>
                </a:lnTo>
                <a:lnTo>
                  <a:pt x="6048" y="23"/>
                </a:lnTo>
                <a:lnTo>
                  <a:pt x="6048" y="0"/>
                </a:lnTo>
                <a:close/>
                <a:moveTo>
                  <a:pt x="6096" y="0"/>
                </a:moveTo>
                <a:lnTo>
                  <a:pt x="6119" y="0"/>
                </a:lnTo>
                <a:lnTo>
                  <a:pt x="6119" y="23"/>
                </a:lnTo>
                <a:lnTo>
                  <a:pt x="6096" y="23"/>
                </a:lnTo>
                <a:lnTo>
                  <a:pt x="6096" y="0"/>
                </a:lnTo>
                <a:close/>
                <a:moveTo>
                  <a:pt x="6144" y="0"/>
                </a:moveTo>
                <a:lnTo>
                  <a:pt x="6167" y="0"/>
                </a:lnTo>
                <a:lnTo>
                  <a:pt x="6167" y="23"/>
                </a:lnTo>
                <a:lnTo>
                  <a:pt x="6144" y="23"/>
                </a:lnTo>
                <a:lnTo>
                  <a:pt x="6144" y="0"/>
                </a:lnTo>
                <a:close/>
                <a:moveTo>
                  <a:pt x="6192" y="0"/>
                </a:moveTo>
                <a:lnTo>
                  <a:pt x="6215" y="0"/>
                </a:lnTo>
                <a:lnTo>
                  <a:pt x="6215" y="23"/>
                </a:lnTo>
                <a:lnTo>
                  <a:pt x="6192" y="23"/>
                </a:lnTo>
                <a:lnTo>
                  <a:pt x="6192" y="0"/>
                </a:lnTo>
                <a:close/>
                <a:moveTo>
                  <a:pt x="6240" y="0"/>
                </a:moveTo>
                <a:lnTo>
                  <a:pt x="6263" y="0"/>
                </a:lnTo>
                <a:lnTo>
                  <a:pt x="6263" y="23"/>
                </a:lnTo>
                <a:lnTo>
                  <a:pt x="6240" y="23"/>
                </a:lnTo>
                <a:lnTo>
                  <a:pt x="6240" y="0"/>
                </a:lnTo>
                <a:close/>
                <a:moveTo>
                  <a:pt x="6288" y="0"/>
                </a:moveTo>
                <a:lnTo>
                  <a:pt x="6311" y="0"/>
                </a:lnTo>
                <a:lnTo>
                  <a:pt x="6311" y="23"/>
                </a:lnTo>
                <a:lnTo>
                  <a:pt x="6288" y="23"/>
                </a:lnTo>
                <a:lnTo>
                  <a:pt x="6288" y="0"/>
                </a:lnTo>
                <a:close/>
                <a:moveTo>
                  <a:pt x="6336" y="0"/>
                </a:moveTo>
                <a:lnTo>
                  <a:pt x="6359" y="0"/>
                </a:lnTo>
                <a:lnTo>
                  <a:pt x="6359" y="23"/>
                </a:lnTo>
                <a:lnTo>
                  <a:pt x="6336" y="23"/>
                </a:lnTo>
                <a:lnTo>
                  <a:pt x="6336" y="0"/>
                </a:lnTo>
                <a:close/>
                <a:moveTo>
                  <a:pt x="6384" y="0"/>
                </a:moveTo>
                <a:lnTo>
                  <a:pt x="6407" y="0"/>
                </a:lnTo>
                <a:lnTo>
                  <a:pt x="6407" y="23"/>
                </a:lnTo>
                <a:lnTo>
                  <a:pt x="6384" y="23"/>
                </a:lnTo>
                <a:lnTo>
                  <a:pt x="6384" y="0"/>
                </a:lnTo>
                <a:close/>
                <a:moveTo>
                  <a:pt x="6432" y="0"/>
                </a:moveTo>
                <a:lnTo>
                  <a:pt x="6455" y="0"/>
                </a:lnTo>
                <a:lnTo>
                  <a:pt x="6455" y="23"/>
                </a:lnTo>
                <a:lnTo>
                  <a:pt x="6432" y="23"/>
                </a:lnTo>
                <a:lnTo>
                  <a:pt x="6432" y="0"/>
                </a:lnTo>
                <a:close/>
                <a:moveTo>
                  <a:pt x="6480" y="0"/>
                </a:moveTo>
                <a:lnTo>
                  <a:pt x="6503" y="0"/>
                </a:lnTo>
                <a:lnTo>
                  <a:pt x="6503" y="23"/>
                </a:lnTo>
                <a:lnTo>
                  <a:pt x="6480" y="23"/>
                </a:lnTo>
                <a:lnTo>
                  <a:pt x="6480" y="0"/>
                </a:lnTo>
                <a:close/>
                <a:moveTo>
                  <a:pt x="6528" y="0"/>
                </a:moveTo>
                <a:lnTo>
                  <a:pt x="6551" y="0"/>
                </a:lnTo>
                <a:lnTo>
                  <a:pt x="6551" y="23"/>
                </a:lnTo>
                <a:lnTo>
                  <a:pt x="6528" y="23"/>
                </a:lnTo>
                <a:lnTo>
                  <a:pt x="6528" y="0"/>
                </a:lnTo>
                <a:close/>
                <a:moveTo>
                  <a:pt x="6576" y="0"/>
                </a:moveTo>
                <a:lnTo>
                  <a:pt x="6599" y="0"/>
                </a:lnTo>
                <a:lnTo>
                  <a:pt x="6599" y="23"/>
                </a:lnTo>
                <a:lnTo>
                  <a:pt x="6576" y="23"/>
                </a:lnTo>
                <a:lnTo>
                  <a:pt x="6576" y="0"/>
                </a:lnTo>
                <a:close/>
                <a:moveTo>
                  <a:pt x="6624" y="0"/>
                </a:moveTo>
                <a:lnTo>
                  <a:pt x="6647" y="0"/>
                </a:lnTo>
                <a:lnTo>
                  <a:pt x="6647" y="23"/>
                </a:lnTo>
                <a:lnTo>
                  <a:pt x="6624" y="23"/>
                </a:lnTo>
                <a:lnTo>
                  <a:pt x="6624" y="0"/>
                </a:lnTo>
                <a:close/>
                <a:moveTo>
                  <a:pt x="6672" y="0"/>
                </a:moveTo>
                <a:lnTo>
                  <a:pt x="6695" y="0"/>
                </a:lnTo>
                <a:lnTo>
                  <a:pt x="6695" y="23"/>
                </a:lnTo>
                <a:lnTo>
                  <a:pt x="6672" y="23"/>
                </a:lnTo>
                <a:lnTo>
                  <a:pt x="6672" y="0"/>
                </a:lnTo>
                <a:close/>
                <a:moveTo>
                  <a:pt x="6720" y="0"/>
                </a:moveTo>
                <a:lnTo>
                  <a:pt x="6743" y="0"/>
                </a:lnTo>
                <a:lnTo>
                  <a:pt x="6743" y="23"/>
                </a:lnTo>
                <a:lnTo>
                  <a:pt x="6720" y="23"/>
                </a:lnTo>
                <a:lnTo>
                  <a:pt x="6720" y="0"/>
                </a:lnTo>
                <a:close/>
                <a:moveTo>
                  <a:pt x="6768" y="0"/>
                </a:moveTo>
                <a:lnTo>
                  <a:pt x="6791" y="0"/>
                </a:lnTo>
                <a:lnTo>
                  <a:pt x="6791" y="23"/>
                </a:lnTo>
                <a:lnTo>
                  <a:pt x="6768" y="23"/>
                </a:lnTo>
                <a:lnTo>
                  <a:pt x="6768" y="0"/>
                </a:lnTo>
                <a:close/>
                <a:moveTo>
                  <a:pt x="6816" y="0"/>
                </a:moveTo>
                <a:lnTo>
                  <a:pt x="6839" y="0"/>
                </a:lnTo>
                <a:lnTo>
                  <a:pt x="6839" y="23"/>
                </a:lnTo>
                <a:lnTo>
                  <a:pt x="6816" y="23"/>
                </a:lnTo>
                <a:lnTo>
                  <a:pt x="6816" y="0"/>
                </a:lnTo>
                <a:close/>
                <a:moveTo>
                  <a:pt x="6864" y="0"/>
                </a:moveTo>
                <a:lnTo>
                  <a:pt x="6887" y="0"/>
                </a:lnTo>
                <a:lnTo>
                  <a:pt x="6887" y="23"/>
                </a:lnTo>
                <a:lnTo>
                  <a:pt x="6864" y="23"/>
                </a:lnTo>
                <a:lnTo>
                  <a:pt x="6864" y="0"/>
                </a:lnTo>
                <a:close/>
                <a:moveTo>
                  <a:pt x="6912" y="0"/>
                </a:moveTo>
                <a:lnTo>
                  <a:pt x="6935" y="0"/>
                </a:lnTo>
                <a:lnTo>
                  <a:pt x="6935" y="23"/>
                </a:lnTo>
                <a:lnTo>
                  <a:pt x="6912" y="23"/>
                </a:lnTo>
                <a:lnTo>
                  <a:pt x="6912" y="0"/>
                </a:lnTo>
                <a:close/>
                <a:moveTo>
                  <a:pt x="6960" y="0"/>
                </a:moveTo>
                <a:lnTo>
                  <a:pt x="6983" y="0"/>
                </a:lnTo>
                <a:lnTo>
                  <a:pt x="6983" y="23"/>
                </a:lnTo>
                <a:lnTo>
                  <a:pt x="6960" y="23"/>
                </a:lnTo>
                <a:lnTo>
                  <a:pt x="6960" y="0"/>
                </a:lnTo>
                <a:close/>
                <a:moveTo>
                  <a:pt x="7008" y="0"/>
                </a:moveTo>
                <a:lnTo>
                  <a:pt x="7031" y="0"/>
                </a:lnTo>
                <a:lnTo>
                  <a:pt x="7031" y="23"/>
                </a:lnTo>
                <a:lnTo>
                  <a:pt x="7008" y="23"/>
                </a:lnTo>
                <a:lnTo>
                  <a:pt x="7008" y="0"/>
                </a:lnTo>
                <a:close/>
                <a:moveTo>
                  <a:pt x="7056" y="0"/>
                </a:moveTo>
                <a:lnTo>
                  <a:pt x="7079" y="0"/>
                </a:lnTo>
                <a:lnTo>
                  <a:pt x="7079" y="23"/>
                </a:lnTo>
                <a:lnTo>
                  <a:pt x="7056" y="23"/>
                </a:lnTo>
                <a:lnTo>
                  <a:pt x="7056" y="0"/>
                </a:lnTo>
                <a:close/>
                <a:moveTo>
                  <a:pt x="7104" y="0"/>
                </a:moveTo>
                <a:lnTo>
                  <a:pt x="7127" y="0"/>
                </a:lnTo>
                <a:lnTo>
                  <a:pt x="7127" y="23"/>
                </a:lnTo>
                <a:lnTo>
                  <a:pt x="7104" y="23"/>
                </a:lnTo>
                <a:lnTo>
                  <a:pt x="7104" y="0"/>
                </a:lnTo>
                <a:close/>
                <a:moveTo>
                  <a:pt x="7152" y="0"/>
                </a:moveTo>
                <a:lnTo>
                  <a:pt x="7175" y="0"/>
                </a:lnTo>
                <a:lnTo>
                  <a:pt x="7175" y="23"/>
                </a:lnTo>
                <a:lnTo>
                  <a:pt x="7152" y="23"/>
                </a:lnTo>
                <a:lnTo>
                  <a:pt x="7152" y="0"/>
                </a:lnTo>
                <a:close/>
                <a:moveTo>
                  <a:pt x="7200" y="0"/>
                </a:moveTo>
                <a:lnTo>
                  <a:pt x="7223" y="0"/>
                </a:lnTo>
                <a:lnTo>
                  <a:pt x="7223" y="23"/>
                </a:lnTo>
                <a:lnTo>
                  <a:pt x="7200" y="23"/>
                </a:lnTo>
                <a:lnTo>
                  <a:pt x="7200" y="0"/>
                </a:lnTo>
                <a:close/>
                <a:moveTo>
                  <a:pt x="7248" y="0"/>
                </a:moveTo>
                <a:lnTo>
                  <a:pt x="7271" y="0"/>
                </a:lnTo>
                <a:lnTo>
                  <a:pt x="7271" y="23"/>
                </a:lnTo>
                <a:lnTo>
                  <a:pt x="7248" y="23"/>
                </a:lnTo>
                <a:lnTo>
                  <a:pt x="7248" y="0"/>
                </a:lnTo>
                <a:close/>
                <a:moveTo>
                  <a:pt x="7296" y="0"/>
                </a:moveTo>
                <a:lnTo>
                  <a:pt x="7319" y="0"/>
                </a:lnTo>
                <a:lnTo>
                  <a:pt x="7319" y="23"/>
                </a:lnTo>
                <a:lnTo>
                  <a:pt x="7296" y="23"/>
                </a:lnTo>
                <a:lnTo>
                  <a:pt x="7296" y="0"/>
                </a:lnTo>
                <a:close/>
                <a:moveTo>
                  <a:pt x="7344" y="0"/>
                </a:moveTo>
                <a:lnTo>
                  <a:pt x="7367" y="0"/>
                </a:lnTo>
                <a:lnTo>
                  <a:pt x="7367" y="23"/>
                </a:lnTo>
                <a:lnTo>
                  <a:pt x="7344" y="23"/>
                </a:lnTo>
                <a:lnTo>
                  <a:pt x="7344" y="0"/>
                </a:lnTo>
                <a:close/>
                <a:moveTo>
                  <a:pt x="7392" y="0"/>
                </a:moveTo>
                <a:lnTo>
                  <a:pt x="7415" y="0"/>
                </a:lnTo>
                <a:lnTo>
                  <a:pt x="7415" y="23"/>
                </a:lnTo>
                <a:lnTo>
                  <a:pt x="7392" y="23"/>
                </a:lnTo>
                <a:lnTo>
                  <a:pt x="7392" y="0"/>
                </a:lnTo>
                <a:close/>
                <a:moveTo>
                  <a:pt x="7440" y="0"/>
                </a:moveTo>
                <a:lnTo>
                  <a:pt x="7463" y="0"/>
                </a:lnTo>
                <a:lnTo>
                  <a:pt x="7463" y="23"/>
                </a:lnTo>
                <a:lnTo>
                  <a:pt x="7440" y="23"/>
                </a:lnTo>
                <a:lnTo>
                  <a:pt x="7440" y="0"/>
                </a:lnTo>
                <a:close/>
                <a:moveTo>
                  <a:pt x="7488" y="0"/>
                </a:moveTo>
                <a:lnTo>
                  <a:pt x="7511" y="0"/>
                </a:lnTo>
                <a:lnTo>
                  <a:pt x="7511" y="23"/>
                </a:lnTo>
                <a:lnTo>
                  <a:pt x="7488" y="23"/>
                </a:lnTo>
                <a:lnTo>
                  <a:pt x="7488" y="0"/>
                </a:lnTo>
                <a:close/>
                <a:moveTo>
                  <a:pt x="7536" y="0"/>
                </a:moveTo>
                <a:lnTo>
                  <a:pt x="7559" y="0"/>
                </a:lnTo>
                <a:lnTo>
                  <a:pt x="7559" y="23"/>
                </a:lnTo>
                <a:lnTo>
                  <a:pt x="7536" y="23"/>
                </a:lnTo>
                <a:lnTo>
                  <a:pt x="7536" y="0"/>
                </a:lnTo>
                <a:close/>
                <a:moveTo>
                  <a:pt x="7584" y="0"/>
                </a:moveTo>
                <a:lnTo>
                  <a:pt x="7607" y="0"/>
                </a:lnTo>
                <a:lnTo>
                  <a:pt x="7607" y="23"/>
                </a:lnTo>
                <a:lnTo>
                  <a:pt x="7584" y="23"/>
                </a:lnTo>
                <a:lnTo>
                  <a:pt x="7584" y="0"/>
                </a:lnTo>
                <a:close/>
                <a:moveTo>
                  <a:pt x="7632" y="0"/>
                </a:moveTo>
                <a:lnTo>
                  <a:pt x="7655" y="0"/>
                </a:lnTo>
                <a:lnTo>
                  <a:pt x="7655" y="23"/>
                </a:lnTo>
                <a:lnTo>
                  <a:pt x="7632" y="23"/>
                </a:lnTo>
                <a:lnTo>
                  <a:pt x="7632" y="0"/>
                </a:lnTo>
                <a:close/>
                <a:moveTo>
                  <a:pt x="7680" y="0"/>
                </a:moveTo>
                <a:lnTo>
                  <a:pt x="7703" y="0"/>
                </a:lnTo>
                <a:lnTo>
                  <a:pt x="7703" y="23"/>
                </a:lnTo>
                <a:lnTo>
                  <a:pt x="7680" y="23"/>
                </a:lnTo>
                <a:lnTo>
                  <a:pt x="7680" y="0"/>
                </a:lnTo>
                <a:close/>
                <a:moveTo>
                  <a:pt x="7728" y="0"/>
                </a:moveTo>
                <a:lnTo>
                  <a:pt x="7751" y="0"/>
                </a:lnTo>
                <a:lnTo>
                  <a:pt x="7751" y="23"/>
                </a:lnTo>
                <a:lnTo>
                  <a:pt x="7728" y="23"/>
                </a:lnTo>
                <a:lnTo>
                  <a:pt x="7728" y="0"/>
                </a:lnTo>
                <a:close/>
                <a:moveTo>
                  <a:pt x="7776" y="0"/>
                </a:moveTo>
                <a:lnTo>
                  <a:pt x="7799" y="0"/>
                </a:lnTo>
                <a:lnTo>
                  <a:pt x="7799" y="23"/>
                </a:lnTo>
                <a:lnTo>
                  <a:pt x="7776" y="23"/>
                </a:lnTo>
                <a:lnTo>
                  <a:pt x="7776" y="0"/>
                </a:lnTo>
                <a:close/>
                <a:moveTo>
                  <a:pt x="7824" y="0"/>
                </a:moveTo>
                <a:lnTo>
                  <a:pt x="7847" y="0"/>
                </a:lnTo>
                <a:lnTo>
                  <a:pt x="7847" y="23"/>
                </a:lnTo>
                <a:lnTo>
                  <a:pt x="7824" y="23"/>
                </a:lnTo>
                <a:lnTo>
                  <a:pt x="7824" y="0"/>
                </a:lnTo>
                <a:close/>
                <a:moveTo>
                  <a:pt x="7872" y="0"/>
                </a:moveTo>
                <a:lnTo>
                  <a:pt x="7895" y="0"/>
                </a:lnTo>
                <a:lnTo>
                  <a:pt x="7895" y="23"/>
                </a:lnTo>
                <a:lnTo>
                  <a:pt x="7872" y="23"/>
                </a:lnTo>
                <a:lnTo>
                  <a:pt x="7872" y="0"/>
                </a:lnTo>
                <a:close/>
                <a:moveTo>
                  <a:pt x="7920" y="0"/>
                </a:moveTo>
                <a:lnTo>
                  <a:pt x="7943" y="0"/>
                </a:lnTo>
                <a:lnTo>
                  <a:pt x="7943" y="23"/>
                </a:lnTo>
                <a:lnTo>
                  <a:pt x="7920" y="23"/>
                </a:lnTo>
                <a:lnTo>
                  <a:pt x="7920" y="0"/>
                </a:lnTo>
                <a:close/>
                <a:moveTo>
                  <a:pt x="7968" y="0"/>
                </a:moveTo>
                <a:lnTo>
                  <a:pt x="7991" y="0"/>
                </a:lnTo>
                <a:lnTo>
                  <a:pt x="7991" y="23"/>
                </a:lnTo>
                <a:lnTo>
                  <a:pt x="7968" y="23"/>
                </a:lnTo>
                <a:lnTo>
                  <a:pt x="7968" y="0"/>
                </a:lnTo>
                <a:close/>
                <a:moveTo>
                  <a:pt x="8016" y="0"/>
                </a:moveTo>
                <a:lnTo>
                  <a:pt x="8039" y="0"/>
                </a:lnTo>
                <a:lnTo>
                  <a:pt x="8039" y="23"/>
                </a:lnTo>
                <a:lnTo>
                  <a:pt x="8016" y="23"/>
                </a:lnTo>
                <a:lnTo>
                  <a:pt x="8016" y="0"/>
                </a:lnTo>
                <a:close/>
                <a:moveTo>
                  <a:pt x="8064" y="0"/>
                </a:moveTo>
                <a:lnTo>
                  <a:pt x="8087" y="0"/>
                </a:lnTo>
                <a:lnTo>
                  <a:pt x="8087" y="23"/>
                </a:lnTo>
                <a:lnTo>
                  <a:pt x="8064" y="23"/>
                </a:lnTo>
                <a:lnTo>
                  <a:pt x="8064" y="0"/>
                </a:lnTo>
                <a:close/>
                <a:moveTo>
                  <a:pt x="8112" y="0"/>
                </a:moveTo>
                <a:lnTo>
                  <a:pt x="8135" y="0"/>
                </a:lnTo>
                <a:lnTo>
                  <a:pt x="8135" y="23"/>
                </a:lnTo>
                <a:lnTo>
                  <a:pt x="8112" y="23"/>
                </a:lnTo>
                <a:lnTo>
                  <a:pt x="8112" y="0"/>
                </a:lnTo>
                <a:close/>
                <a:moveTo>
                  <a:pt x="8160" y="0"/>
                </a:moveTo>
                <a:lnTo>
                  <a:pt x="8183" y="0"/>
                </a:lnTo>
                <a:lnTo>
                  <a:pt x="8183" y="23"/>
                </a:lnTo>
                <a:lnTo>
                  <a:pt x="8160" y="23"/>
                </a:lnTo>
                <a:lnTo>
                  <a:pt x="8160" y="0"/>
                </a:lnTo>
                <a:close/>
                <a:moveTo>
                  <a:pt x="8208" y="0"/>
                </a:moveTo>
                <a:lnTo>
                  <a:pt x="8231" y="0"/>
                </a:lnTo>
                <a:lnTo>
                  <a:pt x="8231" y="23"/>
                </a:lnTo>
                <a:lnTo>
                  <a:pt x="8208" y="23"/>
                </a:lnTo>
                <a:lnTo>
                  <a:pt x="8208" y="0"/>
                </a:lnTo>
                <a:close/>
                <a:moveTo>
                  <a:pt x="8256" y="0"/>
                </a:moveTo>
                <a:lnTo>
                  <a:pt x="8279" y="0"/>
                </a:lnTo>
                <a:lnTo>
                  <a:pt x="8279" y="23"/>
                </a:lnTo>
                <a:lnTo>
                  <a:pt x="8256" y="23"/>
                </a:lnTo>
                <a:lnTo>
                  <a:pt x="8256" y="0"/>
                </a:lnTo>
                <a:close/>
                <a:moveTo>
                  <a:pt x="8304" y="0"/>
                </a:moveTo>
                <a:lnTo>
                  <a:pt x="8327" y="0"/>
                </a:lnTo>
                <a:lnTo>
                  <a:pt x="8327" y="23"/>
                </a:lnTo>
                <a:lnTo>
                  <a:pt x="8304" y="23"/>
                </a:lnTo>
                <a:lnTo>
                  <a:pt x="8304" y="0"/>
                </a:lnTo>
                <a:close/>
                <a:moveTo>
                  <a:pt x="8352" y="0"/>
                </a:moveTo>
                <a:lnTo>
                  <a:pt x="8375" y="0"/>
                </a:lnTo>
                <a:lnTo>
                  <a:pt x="8375" y="23"/>
                </a:lnTo>
                <a:lnTo>
                  <a:pt x="8352" y="23"/>
                </a:lnTo>
                <a:lnTo>
                  <a:pt x="8352" y="0"/>
                </a:lnTo>
                <a:close/>
                <a:moveTo>
                  <a:pt x="8400" y="0"/>
                </a:moveTo>
                <a:lnTo>
                  <a:pt x="8423" y="0"/>
                </a:lnTo>
                <a:lnTo>
                  <a:pt x="8423" y="23"/>
                </a:lnTo>
                <a:lnTo>
                  <a:pt x="8400" y="23"/>
                </a:lnTo>
                <a:lnTo>
                  <a:pt x="8400" y="0"/>
                </a:lnTo>
                <a:close/>
                <a:moveTo>
                  <a:pt x="8448" y="0"/>
                </a:moveTo>
                <a:lnTo>
                  <a:pt x="8471" y="0"/>
                </a:lnTo>
                <a:lnTo>
                  <a:pt x="8471" y="23"/>
                </a:lnTo>
                <a:lnTo>
                  <a:pt x="8448" y="23"/>
                </a:lnTo>
                <a:lnTo>
                  <a:pt x="8448" y="0"/>
                </a:lnTo>
                <a:close/>
                <a:moveTo>
                  <a:pt x="8496" y="0"/>
                </a:moveTo>
                <a:lnTo>
                  <a:pt x="8519" y="0"/>
                </a:lnTo>
                <a:lnTo>
                  <a:pt x="8519" y="23"/>
                </a:lnTo>
                <a:lnTo>
                  <a:pt x="8496" y="23"/>
                </a:lnTo>
                <a:lnTo>
                  <a:pt x="8496" y="0"/>
                </a:lnTo>
                <a:close/>
                <a:moveTo>
                  <a:pt x="8544" y="0"/>
                </a:moveTo>
                <a:lnTo>
                  <a:pt x="8567" y="0"/>
                </a:lnTo>
                <a:lnTo>
                  <a:pt x="8567" y="23"/>
                </a:lnTo>
                <a:lnTo>
                  <a:pt x="8544" y="23"/>
                </a:lnTo>
                <a:lnTo>
                  <a:pt x="8544" y="0"/>
                </a:lnTo>
                <a:close/>
                <a:moveTo>
                  <a:pt x="8592" y="0"/>
                </a:moveTo>
                <a:lnTo>
                  <a:pt x="8615" y="0"/>
                </a:lnTo>
                <a:lnTo>
                  <a:pt x="8615" y="23"/>
                </a:lnTo>
                <a:lnTo>
                  <a:pt x="8592" y="23"/>
                </a:lnTo>
                <a:lnTo>
                  <a:pt x="8592" y="0"/>
                </a:lnTo>
                <a:close/>
                <a:moveTo>
                  <a:pt x="8640" y="0"/>
                </a:moveTo>
                <a:lnTo>
                  <a:pt x="8663" y="0"/>
                </a:lnTo>
                <a:lnTo>
                  <a:pt x="8663" y="23"/>
                </a:lnTo>
                <a:lnTo>
                  <a:pt x="8640" y="23"/>
                </a:lnTo>
                <a:lnTo>
                  <a:pt x="8640" y="0"/>
                </a:lnTo>
                <a:close/>
                <a:moveTo>
                  <a:pt x="8688" y="0"/>
                </a:moveTo>
                <a:lnTo>
                  <a:pt x="8711" y="0"/>
                </a:lnTo>
                <a:lnTo>
                  <a:pt x="8711" y="23"/>
                </a:lnTo>
                <a:lnTo>
                  <a:pt x="8688" y="23"/>
                </a:lnTo>
                <a:lnTo>
                  <a:pt x="8688" y="0"/>
                </a:lnTo>
                <a:close/>
                <a:moveTo>
                  <a:pt x="8736" y="0"/>
                </a:moveTo>
                <a:lnTo>
                  <a:pt x="8759" y="0"/>
                </a:lnTo>
                <a:lnTo>
                  <a:pt x="8759" y="23"/>
                </a:lnTo>
                <a:lnTo>
                  <a:pt x="8736" y="23"/>
                </a:lnTo>
                <a:lnTo>
                  <a:pt x="8736" y="0"/>
                </a:lnTo>
                <a:close/>
                <a:moveTo>
                  <a:pt x="8784" y="0"/>
                </a:moveTo>
                <a:lnTo>
                  <a:pt x="8807" y="0"/>
                </a:lnTo>
                <a:lnTo>
                  <a:pt x="8807" y="23"/>
                </a:lnTo>
                <a:lnTo>
                  <a:pt x="8784" y="23"/>
                </a:lnTo>
                <a:lnTo>
                  <a:pt x="8784" y="0"/>
                </a:lnTo>
                <a:close/>
                <a:moveTo>
                  <a:pt x="8832" y="0"/>
                </a:moveTo>
                <a:lnTo>
                  <a:pt x="8855" y="0"/>
                </a:lnTo>
                <a:lnTo>
                  <a:pt x="8855" y="23"/>
                </a:lnTo>
                <a:lnTo>
                  <a:pt x="8832" y="23"/>
                </a:lnTo>
                <a:lnTo>
                  <a:pt x="8832" y="0"/>
                </a:lnTo>
                <a:close/>
                <a:moveTo>
                  <a:pt x="8880" y="0"/>
                </a:moveTo>
                <a:lnTo>
                  <a:pt x="8903" y="0"/>
                </a:lnTo>
                <a:lnTo>
                  <a:pt x="8903" y="23"/>
                </a:lnTo>
                <a:lnTo>
                  <a:pt x="8880" y="23"/>
                </a:lnTo>
                <a:lnTo>
                  <a:pt x="8880" y="0"/>
                </a:lnTo>
                <a:close/>
                <a:moveTo>
                  <a:pt x="8928" y="0"/>
                </a:moveTo>
                <a:lnTo>
                  <a:pt x="8951" y="0"/>
                </a:lnTo>
                <a:lnTo>
                  <a:pt x="8951" y="23"/>
                </a:lnTo>
                <a:lnTo>
                  <a:pt x="8928" y="23"/>
                </a:lnTo>
                <a:lnTo>
                  <a:pt x="8928" y="0"/>
                </a:lnTo>
                <a:close/>
                <a:moveTo>
                  <a:pt x="8976" y="0"/>
                </a:moveTo>
                <a:lnTo>
                  <a:pt x="8999" y="0"/>
                </a:lnTo>
                <a:lnTo>
                  <a:pt x="8999" y="23"/>
                </a:lnTo>
                <a:lnTo>
                  <a:pt x="8976" y="23"/>
                </a:lnTo>
                <a:lnTo>
                  <a:pt x="8976" y="0"/>
                </a:lnTo>
                <a:close/>
                <a:moveTo>
                  <a:pt x="9024" y="0"/>
                </a:moveTo>
                <a:lnTo>
                  <a:pt x="9047" y="0"/>
                </a:lnTo>
                <a:lnTo>
                  <a:pt x="9047" y="23"/>
                </a:lnTo>
                <a:lnTo>
                  <a:pt x="9024" y="23"/>
                </a:lnTo>
                <a:lnTo>
                  <a:pt x="9024" y="0"/>
                </a:lnTo>
                <a:close/>
                <a:moveTo>
                  <a:pt x="9072" y="0"/>
                </a:moveTo>
                <a:lnTo>
                  <a:pt x="9095" y="0"/>
                </a:lnTo>
                <a:lnTo>
                  <a:pt x="9095" y="23"/>
                </a:lnTo>
                <a:lnTo>
                  <a:pt x="9072" y="23"/>
                </a:lnTo>
                <a:lnTo>
                  <a:pt x="9072" y="0"/>
                </a:lnTo>
                <a:close/>
                <a:moveTo>
                  <a:pt x="9120" y="0"/>
                </a:moveTo>
                <a:lnTo>
                  <a:pt x="9143" y="0"/>
                </a:lnTo>
                <a:lnTo>
                  <a:pt x="9143" y="23"/>
                </a:lnTo>
                <a:lnTo>
                  <a:pt x="9120" y="23"/>
                </a:lnTo>
                <a:lnTo>
                  <a:pt x="9120" y="0"/>
                </a:lnTo>
                <a:close/>
                <a:moveTo>
                  <a:pt x="9168" y="0"/>
                </a:moveTo>
                <a:lnTo>
                  <a:pt x="9191" y="0"/>
                </a:lnTo>
                <a:lnTo>
                  <a:pt x="9191" y="23"/>
                </a:lnTo>
                <a:lnTo>
                  <a:pt x="9168" y="23"/>
                </a:lnTo>
                <a:lnTo>
                  <a:pt x="9168" y="0"/>
                </a:lnTo>
                <a:close/>
                <a:moveTo>
                  <a:pt x="9216" y="0"/>
                </a:moveTo>
                <a:lnTo>
                  <a:pt x="9239" y="0"/>
                </a:lnTo>
                <a:lnTo>
                  <a:pt x="9239" y="23"/>
                </a:lnTo>
                <a:lnTo>
                  <a:pt x="9216" y="23"/>
                </a:lnTo>
                <a:lnTo>
                  <a:pt x="9216" y="0"/>
                </a:lnTo>
                <a:close/>
                <a:moveTo>
                  <a:pt x="9264" y="0"/>
                </a:moveTo>
                <a:lnTo>
                  <a:pt x="9287" y="0"/>
                </a:lnTo>
                <a:lnTo>
                  <a:pt x="9287" y="23"/>
                </a:lnTo>
                <a:lnTo>
                  <a:pt x="9264" y="23"/>
                </a:lnTo>
                <a:lnTo>
                  <a:pt x="9264" y="0"/>
                </a:lnTo>
                <a:close/>
                <a:moveTo>
                  <a:pt x="9312" y="0"/>
                </a:moveTo>
                <a:lnTo>
                  <a:pt x="9336" y="0"/>
                </a:lnTo>
                <a:lnTo>
                  <a:pt x="9336" y="23"/>
                </a:lnTo>
                <a:lnTo>
                  <a:pt x="9312" y="23"/>
                </a:lnTo>
                <a:lnTo>
                  <a:pt x="9312" y="0"/>
                </a:lnTo>
                <a:close/>
                <a:moveTo>
                  <a:pt x="9360" y="0"/>
                </a:moveTo>
                <a:lnTo>
                  <a:pt x="9384" y="0"/>
                </a:lnTo>
                <a:lnTo>
                  <a:pt x="9384" y="23"/>
                </a:lnTo>
                <a:lnTo>
                  <a:pt x="9360" y="23"/>
                </a:lnTo>
                <a:lnTo>
                  <a:pt x="9360" y="0"/>
                </a:lnTo>
                <a:close/>
                <a:moveTo>
                  <a:pt x="9408" y="0"/>
                </a:moveTo>
                <a:lnTo>
                  <a:pt x="9432" y="0"/>
                </a:lnTo>
                <a:lnTo>
                  <a:pt x="9432" y="23"/>
                </a:lnTo>
                <a:lnTo>
                  <a:pt x="9408" y="23"/>
                </a:lnTo>
                <a:lnTo>
                  <a:pt x="9408" y="0"/>
                </a:lnTo>
                <a:close/>
                <a:moveTo>
                  <a:pt x="9456" y="0"/>
                </a:moveTo>
                <a:lnTo>
                  <a:pt x="9480" y="0"/>
                </a:lnTo>
                <a:lnTo>
                  <a:pt x="9480" y="23"/>
                </a:lnTo>
                <a:lnTo>
                  <a:pt x="9456" y="23"/>
                </a:lnTo>
                <a:lnTo>
                  <a:pt x="9456" y="0"/>
                </a:lnTo>
                <a:close/>
                <a:moveTo>
                  <a:pt x="9504" y="0"/>
                </a:moveTo>
                <a:lnTo>
                  <a:pt x="9528" y="0"/>
                </a:lnTo>
                <a:lnTo>
                  <a:pt x="9528" y="23"/>
                </a:lnTo>
                <a:lnTo>
                  <a:pt x="9504" y="23"/>
                </a:lnTo>
                <a:lnTo>
                  <a:pt x="9504" y="0"/>
                </a:lnTo>
                <a:close/>
                <a:moveTo>
                  <a:pt x="9552" y="0"/>
                </a:moveTo>
                <a:lnTo>
                  <a:pt x="9576" y="0"/>
                </a:lnTo>
                <a:lnTo>
                  <a:pt x="9576" y="23"/>
                </a:lnTo>
                <a:lnTo>
                  <a:pt x="9552" y="23"/>
                </a:lnTo>
                <a:lnTo>
                  <a:pt x="9552" y="0"/>
                </a:lnTo>
                <a:close/>
                <a:moveTo>
                  <a:pt x="9600" y="0"/>
                </a:moveTo>
                <a:lnTo>
                  <a:pt x="9624" y="0"/>
                </a:lnTo>
                <a:lnTo>
                  <a:pt x="9624" y="23"/>
                </a:lnTo>
                <a:lnTo>
                  <a:pt x="9600" y="23"/>
                </a:lnTo>
                <a:lnTo>
                  <a:pt x="9600" y="0"/>
                </a:lnTo>
                <a:close/>
                <a:moveTo>
                  <a:pt x="9648" y="0"/>
                </a:moveTo>
                <a:lnTo>
                  <a:pt x="9672" y="0"/>
                </a:lnTo>
                <a:lnTo>
                  <a:pt x="9672" y="23"/>
                </a:lnTo>
                <a:lnTo>
                  <a:pt x="9648" y="23"/>
                </a:lnTo>
                <a:lnTo>
                  <a:pt x="9648" y="0"/>
                </a:lnTo>
                <a:close/>
                <a:moveTo>
                  <a:pt x="9696" y="0"/>
                </a:moveTo>
                <a:lnTo>
                  <a:pt x="9720" y="0"/>
                </a:lnTo>
                <a:lnTo>
                  <a:pt x="9720" y="23"/>
                </a:lnTo>
                <a:lnTo>
                  <a:pt x="9696" y="23"/>
                </a:lnTo>
                <a:lnTo>
                  <a:pt x="9696" y="0"/>
                </a:lnTo>
                <a:close/>
                <a:moveTo>
                  <a:pt x="9744" y="0"/>
                </a:moveTo>
                <a:lnTo>
                  <a:pt x="9768" y="0"/>
                </a:lnTo>
                <a:lnTo>
                  <a:pt x="9768" y="23"/>
                </a:lnTo>
                <a:lnTo>
                  <a:pt x="9744" y="23"/>
                </a:lnTo>
                <a:lnTo>
                  <a:pt x="9744" y="0"/>
                </a:lnTo>
                <a:close/>
                <a:moveTo>
                  <a:pt x="9792" y="0"/>
                </a:moveTo>
                <a:lnTo>
                  <a:pt x="9816" y="0"/>
                </a:lnTo>
                <a:lnTo>
                  <a:pt x="9816" y="23"/>
                </a:lnTo>
                <a:lnTo>
                  <a:pt x="9792" y="23"/>
                </a:lnTo>
                <a:lnTo>
                  <a:pt x="9792" y="0"/>
                </a:lnTo>
                <a:close/>
                <a:moveTo>
                  <a:pt x="9840" y="0"/>
                </a:moveTo>
                <a:lnTo>
                  <a:pt x="9864" y="0"/>
                </a:lnTo>
                <a:lnTo>
                  <a:pt x="9864" y="23"/>
                </a:lnTo>
                <a:lnTo>
                  <a:pt x="9840" y="23"/>
                </a:lnTo>
                <a:lnTo>
                  <a:pt x="9840" y="0"/>
                </a:lnTo>
                <a:close/>
                <a:moveTo>
                  <a:pt x="9888" y="0"/>
                </a:moveTo>
                <a:lnTo>
                  <a:pt x="9912" y="0"/>
                </a:lnTo>
                <a:lnTo>
                  <a:pt x="9912" y="23"/>
                </a:lnTo>
                <a:lnTo>
                  <a:pt x="9888" y="23"/>
                </a:lnTo>
                <a:lnTo>
                  <a:pt x="9888" y="0"/>
                </a:lnTo>
                <a:close/>
                <a:moveTo>
                  <a:pt x="9936" y="0"/>
                </a:moveTo>
                <a:lnTo>
                  <a:pt x="9960" y="0"/>
                </a:lnTo>
                <a:lnTo>
                  <a:pt x="9960" y="23"/>
                </a:lnTo>
                <a:lnTo>
                  <a:pt x="9936" y="23"/>
                </a:lnTo>
                <a:lnTo>
                  <a:pt x="9936" y="0"/>
                </a:lnTo>
                <a:close/>
                <a:moveTo>
                  <a:pt x="9984" y="0"/>
                </a:moveTo>
                <a:lnTo>
                  <a:pt x="10008" y="0"/>
                </a:lnTo>
                <a:lnTo>
                  <a:pt x="10008" y="23"/>
                </a:lnTo>
                <a:lnTo>
                  <a:pt x="9984" y="23"/>
                </a:lnTo>
                <a:lnTo>
                  <a:pt x="9984" y="0"/>
                </a:lnTo>
                <a:close/>
                <a:moveTo>
                  <a:pt x="10033" y="0"/>
                </a:moveTo>
                <a:lnTo>
                  <a:pt x="10056" y="0"/>
                </a:lnTo>
                <a:lnTo>
                  <a:pt x="10056" y="23"/>
                </a:lnTo>
                <a:lnTo>
                  <a:pt x="10033" y="23"/>
                </a:lnTo>
                <a:lnTo>
                  <a:pt x="10033" y="0"/>
                </a:lnTo>
                <a:close/>
                <a:moveTo>
                  <a:pt x="10081" y="0"/>
                </a:moveTo>
                <a:lnTo>
                  <a:pt x="10104" y="0"/>
                </a:lnTo>
                <a:lnTo>
                  <a:pt x="10104" y="23"/>
                </a:lnTo>
                <a:lnTo>
                  <a:pt x="10081" y="23"/>
                </a:lnTo>
                <a:lnTo>
                  <a:pt x="10081" y="0"/>
                </a:lnTo>
                <a:close/>
                <a:moveTo>
                  <a:pt x="10129" y="0"/>
                </a:moveTo>
                <a:lnTo>
                  <a:pt x="10152" y="0"/>
                </a:lnTo>
                <a:lnTo>
                  <a:pt x="10152" y="23"/>
                </a:lnTo>
                <a:lnTo>
                  <a:pt x="10129" y="23"/>
                </a:lnTo>
                <a:lnTo>
                  <a:pt x="10129" y="0"/>
                </a:lnTo>
                <a:close/>
                <a:moveTo>
                  <a:pt x="10177" y="0"/>
                </a:moveTo>
                <a:lnTo>
                  <a:pt x="10200" y="0"/>
                </a:lnTo>
                <a:lnTo>
                  <a:pt x="10200" y="23"/>
                </a:lnTo>
                <a:lnTo>
                  <a:pt x="10177" y="23"/>
                </a:lnTo>
                <a:lnTo>
                  <a:pt x="10177" y="0"/>
                </a:lnTo>
                <a:close/>
                <a:moveTo>
                  <a:pt x="10225" y="0"/>
                </a:moveTo>
                <a:lnTo>
                  <a:pt x="10248" y="0"/>
                </a:lnTo>
                <a:lnTo>
                  <a:pt x="10248" y="23"/>
                </a:lnTo>
                <a:lnTo>
                  <a:pt x="10225" y="23"/>
                </a:lnTo>
                <a:lnTo>
                  <a:pt x="10225" y="0"/>
                </a:lnTo>
                <a:close/>
                <a:moveTo>
                  <a:pt x="10273" y="0"/>
                </a:moveTo>
                <a:lnTo>
                  <a:pt x="10296" y="0"/>
                </a:lnTo>
                <a:lnTo>
                  <a:pt x="10296" y="23"/>
                </a:lnTo>
                <a:lnTo>
                  <a:pt x="10273" y="23"/>
                </a:lnTo>
                <a:lnTo>
                  <a:pt x="10273" y="0"/>
                </a:lnTo>
                <a:close/>
                <a:moveTo>
                  <a:pt x="10321" y="0"/>
                </a:moveTo>
                <a:lnTo>
                  <a:pt x="10344" y="0"/>
                </a:lnTo>
                <a:lnTo>
                  <a:pt x="10344" y="23"/>
                </a:lnTo>
                <a:lnTo>
                  <a:pt x="10321" y="23"/>
                </a:lnTo>
                <a:lnTo>
                  <a:pt x="10321" y="0"/>
                </a:lnTo>
                <a:close/>
                <a:moveTo>
                  <a:pt x="10369" y="0"/>
                </a:moveTo>
                <a:lnTo>
                  <a:pt x="10392" y="0"/>
                </a:lnTo>
                <a:lnTo>
                  <a:pt x="10392" y="23"/>
                </a:lnTo>
                <a:lnTo>
                  <a:pt x="10369" y="23"/>
                </a:lnTo>
                <a:lnTo>
                  <a:pt x="10369" y="0"/>
                </a:lnTo>
                <a:close/>
                <a:moveTo>
                  <a:pt x="10417" y="0"/>
                </a:moveTo>
                <a:lnTo>
                  <a:pt x="10440" y="0"/>
                </a:lnTo>
                <a:lnTo>
                  <a:pt x="10440" y="23"/>
                </a:lnTo>
                <a:lnTo>
                  <a:pt x="10417" y="23"/>
                </a:lnTo>
                <a:lnTo>
                  <a:pt x="10417" y="0"/>
                </a:lnTo>
                <a:close/>
                <a:moveTo>
                  <a:pt x="10465" y="0"/>
                </a:moveTo>
                <a:lnTo>
                  <a:pt x="10488" y="0"/>
                </a:lnTo>
                <a:lnTo>
                  <a:pt x="10488" y="23"/>
                </a:lnTo>
                <a:lnTo>
                  <a:pt x="10465" y="23"/>
                </a:lnTo>
                <a:lnTo>
                  <a:pt x="10465" y="0"/>
                </a:lnTo>
                <a:close/>
                <a:moveTo>
                  <a:pt x="10513" y="0"/>
                </a:moveTo>
                <a:lnTo>
                  <a:pt x="10536" y="0"/>
                </a:lnTo>
                <a:lnTo>
                  <a:pt x="10536" y="23"/>
                </a:lnTo>
                <a:lnTo>
                  <a:pt x="10513" y="23"/>
                </a:lnTo>
                <a:lnTo>
                  <a:pt x="10513" y="0"/>
                </a:lnTo>
                <a:close/>
                <a:moveTo>
                  <a:pt x="10561" y="0"/>
                </a:moveTo>
                <a:lnTo>
                  <a:pt x="10584" y="0"/>
                </a:lnTo>
                <a:lnTo>
                  <a:pt x="10584" y="23"/>
                </a:lnTo>
                <a:lnTo>
                  <a:pt x="10561" y="23"/>
                </a:lnTo>
                <a:lnTo>
                  <a:pt x="10561" y="0"/>
                </a:lnTo>
                <a:close/>
                <a:moveTo>
                  <a:pt x="10609" y="0"/>
                </a:moveTo>
                <a:lnTo>
                  <a:pt x="10632" y="0"/>
                </a:lnTo>
                <a:lnTo>
                  <a:pt x="10632" y="23"/>
                </a:lnTo>
                <a:lnTo>
                  <a:pt x="10609" y="23"/>
                </a:lnTo>
                <a:lnTo>
                  <a:pt x="10609" y="0"/>
                </a:lnTo>
                <a:close/>
                <a:moveTo>
                  <a:pt x="10657" y="0"/>
                </a:moveTo>
                <a:lnTo>
                  <a:pt x="10680" y="0"/>
                </a:lnTo>
                <a:lnTo>
                  <a:pt x="10680" y="23"/>
                </a:lnTo>
                <a:lnTo>
                  <a:pt x="10657" y="23"/>
                </a:lnTo>
                <a:lnTo>
                  <a:pt x="10657" y="0"/>
                </a:lnTo>
                <a:close/>
                <a:moveTo>
                  <a:pt x="10705" y="0"/>
                </a:moveTo>
                <a:lnTo>
                  <a:pt x="10728" y="0"/>
                </a:lnTo>
                <a:lnTo>
                  <a:pt x="10728" y="23"/>
                </a:lnTo>
                <a:lnTo>
                  <a:pt x="10705" y="23"/>
                </a:lnTo>
                <a:lnTo>
                  <a:pt x="10705" y="0"/>
                </a:lnTo>
                <a:close/>
                <a:moveTo>
                  <a:pt x="10753" y="0"/>
                </a:moveTo>
                <a:lnTo>
                  <a:pt x="10776" y="0"/>
                </a:lnTo>
                <a:lnTo>
                  <a:pt x="10776" y="23"/>
                </a:lnTo>
                <a:lnTo>
                  <a:pt x="10753" y="23"/>
                </a:lnTo>
                <a:lnTo>
                  <a:pt x="10753" y="0"/>
                </a:lnTo>
                <a:close/>
                <a:moveTo>
                  <a:pt x="10801" y="0"/>
                </a:moveTo>
                <a:lnTo>
                  <a:pt x="10824" y="0"/>
                </a:lnTo>
                <a:lnTo>
                  <a:pt x="10824" y="23"/>
                </a:lnTo>
                <a:lnTo>
                  <a:pt x="10801" y="23"/>
                </a:lnTo>
                <a:lnTo>
                  <a:pt x="10801" y="0"/>
                </a:lnTo>
                <a:close/>
                <a:moveTo>
                  <a:pt x="10849" y="0"/>
                </a:moveTo>
                <a:lnTo>
                  <a:pt x="10872" y="0"/>
                </a:lnTo>
                <a:lnTo>
                  <a:pt x="10872" y="23"/>
                </a:lnTo>
                <a:lnTo>
                  <a:pt x="10849" y="23"/>
                </a:lnTo>
                <a:lnTo>
                  <a:pt x="10849" y="0"/>
                </a:lnTo>
                <a:close/>
                <a:moveTo>
                  <a:pt x="10897" y="0"/>
                </a:moveTo>
                <a:lnTo>
                  <a:pt x="10920" y="0"/>
                </a:lnTo>
                <a:lnTo>
                  <a:pt x="10920" y="23"/>
                </a:lnTo>
                <a:lnTo>
                  <a:pt x="10897" y="23"/>
                </a:lnTo>
                <a:lnTo>
                  <a:pt x="10897" y="0"/>
                </a:lnTo>
                <a:close/>
                <a:moveTo>
                  <a:pt x="10945" y="0"/>
                </a:moveTo>
                <a:lnTo>
                  <a:pt x="10968" y="0"/>
                </a:lnTo>
                <a:lnTo>
                  <a:pt x="10968" y="23"/>
                </a:lnTo>
                <a:lnTo>
                  <a:pt x="10945" y="23"/>
                </a:lnTo>
                <a:lnTo>
                  <a:pt x="10945" y="0"/>
                </a:lnTo>
                <a:close/>
                <a:moveTo>
                  <a:pt x="10993" y="0"/>
                </a:moveTo>
                <a:lnTo>
                  <a:pt x="11016" y="0"/>
                </a:lnTo>
                <a:lnTo>
                  <a:pt x="11016" y="23"/>
                </a:lnTo>
                <a:lnTo>
                  <a:pt x="10993" y="23"/>
                </a:lnTo>
                <a:lnTo>
                  <a:pt x="10993" y="0"/>
                </a:lnTo>
                <a:close/>
                <a:moveTo>
                  <a:pt x="11041" y="0"/>
                </a:moveTo>
                <a:lnTo>
                  <a:pt x="11042" y="0"/>
                </a:lnTo>
                <a:lnTo>
                  <a:pt x="11042" y="23"/>
                </a:lnTo>
                <a:lnTo>
                  <a:pt x="11041" y="23"/>
                </a:lnTo>
                <a:lnTo>
                  <a:pt x="1104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4" name="Group 43"/>
          <p:cNvGrpSpPr/>
          <p:nvPr/>
        </p:nvGrpSpPr>
        <p:grpSpPr>
          <a:xfrm>
            <a:off x="731519" y="3146552"/>
            <a:ext cx="6188458" cy="2303463"/>
            <a:chOff x="3438143" y="3378200"/>
            <a:chExt cx="6188458" cy="2303463"/>
          </a:xfrm>
        </p:grpSpPr>
        <p:sp>
          <p:nvSpPr>
            <p:cNvPr id="6" name="Rectangle 5"/>
            <p:cNvSpPr>
              <a:spLocks noChangeArrowheads="1"/>
            </p:cNvSpPr>
            <p:nvPr/>
          </p:nvSpPr>
          <p:spPr bwMode="auto">
            <a:xfrm>
              <a:off x="3438143" y="3378200"/>
              <a:ext cx="1805369"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5243513" y="3378200"/>
              <a:ext cx="4383088"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438143" y="3954463"/>
              <a:ext cx="1805369"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5243513" y="3954463"/>
              <a:ext cx="4383088"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438143" y="4530725"/>
              <a:ext cx="1805369"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5243513" y="4530725"/>
              <a:ext cx="4383088" cy="576263"/>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438143" y="5106988"/>
              <a:ext cx="1805369" cy="574675"/>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5243513" y="5106988"/>
              <a:ext cx="4383088" cy="574675"/>
            </a:xfrm>
            <a:prstGeom prst="rect">
              <a:avLst/>
            </a:prstGeom>
            <a:solidFill>
              <a:srgbClr val="767171"/>
            </a:solidFill>
            <a:ln w="9525">
              <a:solidFill>
                <a:schemeClr val="bg1"/>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243513" y="3378200"/>
              <a:ext cx="0" cy="2303463"/>
            </a:xfrm>
            <a:prstGeom prst="line">
              <a:avLst/>
            </a:prstGeom>
            <a:noFill/>
            <a:ln w="28575">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3672904" y="3508375"/>
              <a:ext cx="11207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twenty20</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5506276" y="3508375"/>
              <a:ext cx="23256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twenty20, t20, under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7687501" y="3508375"/>
              <a:ext cx="209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7765288" y="3508375"/>
              <a:ext cx="12033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Calibri" panose="020F0502020204030204" pitchFamily="34" charset="0"/>
                </a:rPr>
                <a:t>19, cricket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1"/>
            <p:cNvSpPr>
              <a:spLocks noChangeArrowheads="1"/>
            </p:cNvSpPr>
            <p:nvPr/>
          </p:nvSpPr>
          <p:spPr bwMode="auto">
            <a:xfrm>
              <a:off x="3672904" y="4084638"/>
              <a:ext cx="4762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Calibri" panose="020F0502020204030204" pitchFamily="34" charset="0"/>
                </a:rPr>
                <a:t>t20</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5506276" y="4084638"/>
              <a:ext cx="23256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twenty20, t20, under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7687501" y="4084638"/>
              <a:ext cx="209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7765288" y="4084638"/>
              <a:ext cx="12033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19, cricket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5"/>
            <p:cNvSpPr>
              <a:spLocks noChangeArrowheads="1"/>
            </p:cNvSpPr>
            <p:nvPr/>
          </p:nvSpPr>
          <p:spPr bwMode="auto">
            <a:xfrm>
              <a:off x="3672904" y="4660900"/>
              <a:ext cx="7493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under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6"/>
            <p:cNvSpPr>
              <a:spLocks noChangeArrowheads="1"/>
            </p:cNvSpPr>
            <p:nvPr/>
          </p:nvSpPr>
          <p:spPr bwMode="auto">
            <a:xfrm>
              <a:off x="4288854" y="4660900"/>
              <a:ext cx="209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7"/>
            <p:cNvSpPr>
              <a:spLocks noChangeArrowheads="1"/>
            </p:cNvSpPr>
            <p:nvPr/>
          </p:nvSpPr>
          <p:spPr bwMode="auto">
            <a:xfrm>
              <a:off x="4366641" y="4660900"/>
              <a:ext cx="3921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19</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28"/>
            <p:cNvSpPr>
              <a:spLocks noChangeArrowheads="1"/>
            </p:cNvSpPr>
            <p:nvPr/>
          </p:nvSpPr>
          <p:spPr bwMode="auto">
            <a:xfrm>
              <a:off x="5506276" y="4660900"/>
              <a:ext cx="23256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twenty20, t20, under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29"/>
            <p:cNvSpPr>
              <a:spLocks noChangeArrowheads="1"/>
            </p:cNvSpPr>
            <p:nvPr/>
          </p:nvSpPr>
          <p:spPr bwMode="auto">
            <a:xfrm>
              <a:off x="7687501" y="4660900"/>
              <a:ext cx="209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0"/>
            <p:cNvSpPr>
              <a:spLocks noChangeArrowheads="1"/>
            </p:cNvSpPr>
            <p:nvPr/>
          </p:nvSpPr>
          <p:spPr bwMode="auto">
            <a:xfrm>
              <a:off x="7765288" y="4660900"/>
              <a:ext cx="12033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19, cricket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1"/>
            <p:cNvSpPr>
              <a:spLocks noChangeArrowheads="1"/>
            </p:cNvSpPr>
            <p:nvPr/>
          </p:nvSpPr>
          <p:spPr bwMode="auto">
            <a:xfrm>
              <a:off x="3672904" y="5237163"/>
              <a:ext cx="8223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cricket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2"/>
            <p:cNvSpPr>
              <a:spLocks noChangeArrowheads="1"/>
            </p:cNvSpPr>
            <p:nvPr/>
          </p:nvSpPr>
          <p:spPr bwMode="auto">
            <a:xfrm>
              <a:off x="5506276" y="5237163"/>
              <a:ext cx="23256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twenty20, t20, under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3"/>
            <p:cNvSpPr>
              <a:spLocks noChangeArrowheads="1"/>
            </p:cNvSpPr>
            <p:nvPr/>
          </p:nvSpPr>
          <p:spPr bwMode="auto">
            <a:xfrm>
              <a:off x="7687501" y="5237163"/>
              <a:ext cx="209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4"/>
            <p:cNvSpPr>
              <a:spLocks noChangeArrowheads="1"/>
            </p:cNvSpPr>
            <p:nvPr/>
          </p:nvSpPr>
          <p:spPr bwMode="auto">
            <a:xfrm>
              <a:off x="7765288" y="5237163"/>
              <a:ext cx="12033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Calibri" panose="020F0502020204030204" pitchFamily="34" charset="0"/>
                </a:rPr>
                <a:t>19, cricket</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69862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10098</TotalTime>
  <Words>158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Comic Sans MS</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134</cp:revision>
  <dcterms:created xsi:type="dcterms:W3CDTF">2018-08-31T06:21:50Z</dcterms:created>
  <dcterms:modified xsi:type="dcterms:W3CDTF">2018-09-07T06:40:14Z</dcterms:modified>
</cp:coreProperties>
</file>