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90A8-EF06-4EAF-A97F-789FBC40D588}" v="312" dt="2023-09-18T17:44:10.511"/>
    <p1510:client id="{79A7D098-27B9-100A-780B-329FD870F50A}" v="713" dt="2023-09-20T03:28:42.420"/>
    <p1510:client id="{7B59582C-60DA-A7A8-F23D-BFFEB8F604BD}" v="18" dt="2023-09-20T12:26:09.788"/>
    <p1510:client id="{F396392D-144B-E1FF-9A6B-56391D6F01F7}" v="547" dt="2023-09-20T03:15:0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3EDE6E5-E151-D21B-DB61-772437FF582C}"/>
              </a:ext>
            </a:extLst>
          </p:cNvPr>
          <p:cNvSpPr>
            <a:spLocks noGrp="1"/>
          </p:cNvSpPr>
          <p:nvPr/>
        </p:nvSpPr>
        <p:spPr>
          <a:xfrm>
            <a:off x="1809750" y="2909701"/>
            <a:ext cx="9144000" cy="886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/>
                <a:cs typeface="Calibri Light"/>
              </a:rPr>
              <a:t>PFW Chatbot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A94AA04-2DA9-6690-C2D3-22D22CB7ABE9}"/>
              </a:ext>
            </a:extLst>
          </p:cNvPr>
          <p:cNvSpPr>
            <a:spLocks noGrp="1"/>
          </p:cNvSpPr>
          <p:nvPr/>
        </p:nvSpPr>
        <p:spPr>
          <a:xfrm>
            <a:off x="1809750" y="45825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Team: Neel Singh, Daniyal Parveez, </a:t>
            </a:r>
            <a:r>
              <a:rPr lang="en-US" err="1">
                <a:cs typeface="Calibri"/>
              </a:rPr>
              <a:t>Koustav</a:t>
            </a:r>
            <a:r>
              <a:rPr lang="en-US">
                <a:cs typeface="Calibri"/>
              </a:rPr>
              <a:t> Mallick, Sanidhya Sharma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C0A13C-4A9B-25D4-9DFD-0D40EC36F866}"/>
              </a:ext>
            </a:extLst>
          </p:cNvPr>
          <p:cNvSpPr txBox="1">
            <a:spLocks/>
          </p:cNvSpPr>
          <p:nvPr/>
        </p:nvSpPr>
        <p:spPr>
          <a:xfrm>
            <a:off x="1812738" y="380160"/>
            <a:ext cx="9144000" cy="886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>
                <a:latin typeface="Times New Roman"/>
                <a:cs typeface="Calibri Light"/>
              </a:rPr>
              <a:t>CS 59000-03 Application of Deep Learning</a:t>
            </a:r>
            <a:endParaRPr lang="en-US"/>
          </a:p>
          <a:p>
            <a:pPr algn="ctr"/>
            <a:endParaRPr lang="en-US" sz="3200">
              <a:latin typeface="Times New Roman"/>
              <a:cs typeface="Calibri Light"/>
            </a:endParaRPr>
          </a:p>
          <a:p>
            <a:pPr algn="ctr"/>
            <a:r>
              <a:rPr lang="en-US" sz="3200">
                <a:latin typeface="Times New Roman"/>
                <a:cs typeface="Calibri Light"/>
              </a:rPr>
              <a:t>Course Project Requirements – PPT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059-D61F-BF9D-5545-02214C8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/>
                <a:ea typeface="Calibri Light"/>
                <a:cs typeface="Calibri Light"/>
              </a:rPr>
              <a:t>Functional Requirements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E387-EA5A-26A8-B014-7A942174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must allow visitors (to the website) to enter appropriate queries via a clean interface.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should be able to filter out inappropriate queries and respond with an appropriate response.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 should only respond to relevant queries limited to its scope and should respond with a negative feedback if asked otherwise.</a:t>
            </a: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 system must respond with relevant and concise information. This information can: -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Solve the user's query directly by encompassing all the necessary data.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Redirect the user to an appropriate resource such as an email or helpline.</a:t>
            </a:r>
          </a:p>
        </p:txBody>
      </p:sp>
    </p:spTree>
    <p:extLst>
      <p:ext uri="{BB962C8B-B14F-4D97-AF65-F5344CB8AC3E}">
        <p14:creationId xmlns:p14="http://schemas.microsoft.com/office/powerpoint/2010/main" val="32066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1059-D61F-BF9D-5545-02214C8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/>
                <a:ea typeface="Calibri Light"/>
                <a:cs typeface="Calibri Light"/>
              </a:rPr>
              <a:t>Non-functional Requirements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E387-EA5A-26A8-B014-7A942174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Calibri"/>
                <a:cs typeface="Calibri"/>
              </a:rPr>
              <a:t>The system shall resolve relevant queries without any major delay.</a:t>
            </a:r>
            <a:endParaRPr lang="en-US"/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shall ensure responses are unbiased and non-toxic, regardless of the nature of the query posed.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shall preserve the user's privacy.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shall not reveal confidential information about the organization to unauthorized users.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should be secure.</a:t>
            </a:r>
          </a:p>
          <a:p>
            <a:r>
              <a:rPr lang="en-US" sz="2400">
                <a:latin typeface="Times New Roman"/>
                <a:ea typeface="Calibri"/>
                <a:cs typeface="Calibri"/>
              </a:rPr>
              <a:t>The system should be accessible regardless of the device type it is being accessed from.</a:t>
            </a:r>
          </a:p>
          <a:p>
            <a:endParaRPr lang="en-US" sz="24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8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E87-AE81-E676-4BFA-574F8ACE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Must-Have requirements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5FD6-95F4-1ED9-C2F5-4C011121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Times New Roman"/>
              <a:cs typeface="Calibri"/>
            </a:endParaRPr>
          </a:p>
          <a:p>
            <a:r>
              <a:rPr lang="en-US" dirty="0">
                <a:latin typeface="Times New Roman"/>
                <a:cs typeface="Calibri"/>
              </a:rPr>
              <a:t>The system must allow input via a chat/conversation style user interface.</a:t>
            </a:r>
          </a:p>
          <a:p>
            <a:r>
              <a:rPr lang="en-US" dirty="0">
                <a:latin typeface="Times New Roman"/>
                <a:cs typeface="Calibri"/>
              </a:rPr>
              <a:t>The system must generate a response in a reasonable time window.</a:t>
            </a:r>
          </a:p>
          <a:p>
            <a:r>
              <a:rPr lang="en-US" dirty="0">
                <a:latin typeface="Times New Roman"/>
                <a:cs typeface="Calibri"/>
              </a:rPr>
              <a:t>The system must respond appropriately to profanity, bias and politically charged sentiments.</a:t>
            </a:r>
          </a:p>
          <a:p>
            <a:r>
              <a:rPr lang="en-US" dirty="0">
                <a:latin typeface="Times New Roman"/>
                <a:cs typeface="Calibri"/>
              </a:rPr>
              <a:t>The system must identify and direct users to appropriate resources when sufficient information is not available to answer their queries.</a:t>
            </a:r>
          </a:p>
          <a:p>
            <a:endParaRPr lang="en-US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4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0382-5E43-4E2C-0AED-068CB57E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Nice-to-have requirements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4E77-C092-2425-8051-4A6A2BDD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Calibri"/>
              </a:rPr>
              <a:t>The system shall not be susceptible to prompt engineering such that confidential information can be extracted.</a:t>
            </a:r>
          </a:p>
          <a:p>
            <a:r>
              <a:rPr lang="en-US" dirty="0">
                <a:latin typeface="Times New Roman"/>
                <a:cs typeface="Calibri"/>
              </a:rPr>
              <a:t>The system can have access to login credentials to grant the user a more tailored and comprehensive response based on security access clearance, e.g., Professors shall have access to a superior clearance and hence the system should help them utilize it, with the user's consent.</a:t>
            </a:r>
          </a:p>
          <a:p>
            <a:r>
              <a:rPr lang="en-US" dirty="0">
                <a:latin typeface="Times New Roman"/>
                <a:cs typeface="Calibri"/>
              </a:rPr>
              <a:t>The system should follow a conversational pattern and should raise relevant queries to understand user's requirements in a better way.</a:t>
            </a:r>
          </a:p>
        </p:txBody>
      </p:sp>
    </p:spTree>
    <p:extLst>
      <p:ext uri="{BB962C8B-B14F-4D97-AF65-F5344CB8AC3E}">
        <p14:creationId xmlns:p14="http://schemas.microsoft.com/office/powerpoint/2010/main" val="596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Functional Requirements</vt:lpstr>
      <vt:lpstr>Non-functional Requirements</vt:lpstr>
      <vt:lpstr>Must-Have requirements</vt:lpstr>
      <vt:lpstr>Nice-to-have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2023-09-18T17:28:34Z</dcterms:created>
  <dcterms:modified xsi:type="dcterms:W3CDTF">2023-09-20T15:17:09Z</dcterms:modified>
</cp:coreProperties>
</file>