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3183CE3-6588-4EBB-A848-BDCFD1319E99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31437E-75DF-487B-AE13-BF3D4008AB7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3CE3-6588-4EBB-A848-BDCFD1319E99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437E-75DF-487B-AE13-BF3D4008A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3CE3-6588-4EBB-A848-BDCFD1319E99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031437E-75DF-487B-AE13-BF3D4008A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3CE3-6588-4EBB-A848-BDCFD1319E99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437E-75DF-487B-AE13-BF3D4008AB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183CE3-6588-4EBB-A848-BDCFD1319E99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031437E-75DF-487B-AE13-BF3D4008AB7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3CE3-6588-4EBB-A848-BDCFD1319E99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437E-75DF-487B-AE13-BF3D4008AB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3CE3-6588-4EBB-A848-BDCFD1319E99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437E-75DF-487B-AE13-BF3D4008AB7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3CE3-6588-4EBB-A848-BDCFD1319E99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437E-75DF-487B-AE13-BF3D4008AB7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3CE3-6588-4EBB-A848-BDCFD1319E99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437E-75DF-487B-AE13-BF3D4008A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3CE3-6588-4EBB-A848-BDCFD1319E99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31437E-75DF-487B-AE13-BF3D4008AB7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3CE3-6588-4EBB-A848-BDCFD1319E99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437E-75DF-487B-AE13-BF3D4008AB7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63183CE3-6588-4EBB-A848-BDCFD1319E99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4031437E-75DF-487B-AE13-BF3D4008AB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Things which confuse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Introspection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8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whole bunch of actual usage but we have the framework</a:t>
            </a:r>
          </a:p>
          <a:p>
            <a:r>
              <a:rPr lang="en-US" dirty="0" smtClean="0"/>
              <a:t>What next?</a:t>
            </a:r>
          </a:p>
          <a:p>
            <a:pPr lvl="1"/>
            <a:r>
              <a:rPr lang="en-US" dirty="0" smtClean="0"/>
              <a:t>Constructors for </a:t>
            </a:r>
            <a:r>
              <a:rPr lang="en-US" dirty="0" smtClean="0">
                <a:solidFill>
                  <a:srgbClr val="FF0000"/>
                </a:solidFill>
              </a:rPr>
              <a:t>Variable</a:t>
            </a:r>
          </a:p>
          <a:p>
            <a:pPr lvl="2"/>
            <a:r>
              <a:rPr lang="en-US" dirty="0" smtClean="0"/>
              <a:t>Copy constructor</a:t>
            </a:r>
          </a:p>
          <a:p>
            <a:pPr lvl="2"/>
            <a:r>
              <a:rPr lang="en-US" dirty="0" smtClean="0"/>
              <a:t>Conversion constructor (actual data -&gt; variable)</a:t>
            </a:r>
          </a:p>
          <a:p>
            <a:pPr lvl="2"/>
            <a:r>
              <a:rPr lang="en-US" dirty="0" smtClean="0"/>
              <a:t>Non-Default constructor (</a:t>
            </a:r>
            <a:r>
              <a:rPr lang="en-US" dirty="0" err="1" smtClean="0">
                <a:solidFill>
                  <a:srgbClr val="00B0F0"/>
                </a:solidFill>
              </a:rPr>
              <a:t>TypeInfo</a:t>
            </a:r>
            <a:r>
              <a:rPr lang="en-US" dirty="0" smtClean="0"/>
              <a:t>, memory address)</a:t>
            </a:r>
          </a:p>
          <a:p>
            <a:pPr lvl="1"/>
            <a:r>
              <a:rPr lang="en-US" dirty="0" smtClean="0"/>
              <a:t>Helper Functions</a:t>
            </a:r>
          </a:p>
          <a:p>
            <a:pPr lvl="2"/>
            <a:r>
              <a:rPr lang="en-US" dirty="0" err="1" smtClean="0"/>
              <a:t>GetData</a:t>
            </a:r>
            <a:r>
              <a:rPr lang="en-US" dirty="0" smtClean="0"/>
              <a:t>() – Returns data pointer</a:t>
            </a:r>
          </a:p>
          <a:p>
            <a:pPr lvl="2"/>
            <a:r>
              <a:rPr lang="en-US" dirty="0" err="1" smtClean="0"/>
              <a:t>GetValue</a:t>
            </a:r>
            <a:r>
              <a:rPr lang="en-US" dirty="0" smtClean="0"/>
              <a:t>&lt;T&gt;() – Returns data casted as type T</a:t>
            </a:r>
          </a:p>
          <a:p>
            <a:pPr lvl="1"/>
            <a:r>
              <a:rPr lang="en-US" dirty="0" smtClean="0"/>
              <a:t>Abstract members to private, add interfaces</a:t>
            </a:r>
          </a:p>
          <a:p>
            <a:pPr lvl="1"/>
            <a:r>
              <a:rPr lang="en-US" dirty="0" smtClean="0"/>
              <a:t>Ability to serialize?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at 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3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Default </a:t>
            </a:r>
            <a:r>
              <a:rPr lang="en-US" sz="2400" dirty="0" err="1" smtClean="0"/>
              <a:t>Serializer</a:t>
            </a:r>
            <a:endParaRPr lang="en-US" sz="2400" dirty="0" smtClean="0"/>
          </a:p>
          <a:p>
            <a:pPr lvl="1"/>
            <a:r>
              <a:rPr lang="en-US" sz="2000" dirty="0" smtClean="0"/>
              <a:t>Takes a </a:t>
            </a:r>
            <a:r>
              <a:rPr lang="en-US" sz="2000" dirty="0" smtClean="0">
                <a:solidFill>
                  <a:srgbClr val="FF0000"/>
                </a:solidFill>
              </a:rPr>
              <a:t>Variable</a:t>
            </a:r>
            <a:endParaRPr lang="en-US" sz="2000" dirty="0"/>
          </a:p>
          <a:p>
            <a:pPr lvl="2"/>
            <a:r>
              <a:rPr lang="en-US" sz="1800" dirty="0" smtClean="0"/>
              <a:t>Iterates through all </a:t>
            </a:r>
            <a:r>
              <a:rPr lang="en-US" sz="1800" dirty="0" smtClean="0">
                <a:solidFill>
                  <a:srgbClr val="00B050"/>
                </a:solidFill>
              </a:rPr>
              <a:t>member</a:t>
            </a:r>
            <a:r>
              <a:rPr lang="en-US" sz="1800" dirty="0" smtClean="0"/>
              <a:t>(s)</a:t>
            </a:r>
          </a:p>
          <a:p>
            <a:pPr lvl="3"/>
            <a:r>
              <a:rPr lang="en-US" sz="1600" dirty="0" smtClean="0"/>
              <a:t>Creates a </a:t>
            </a:r>
            <a:r>
              <a:rPr lang="en-US" sz="1600" dirty="0" smtClean="0">
                <a:solidFill>
                  <a:srgbClr val="FF0000"/>
                </a:solidFill>
              </a:rPr>
              <a:t>Variable</a:t>
            </a:r>
            <a:r>
              <a:rPr lang="en-US" sz="1600" dirty="0" smtClean="0"/>
              <a:t> out of each </a:t>
            </a:r>
            <a:r>
              <a:rPr lang="en-US" sz="1600" dirty="0" smtClean="0">
                <a:solidFill>
                  <a:srgbClr val="00B050"/>
                </a:solidFill>
              </a:rPr>
              <a:t>member</a:t>
            </a:r>
            <a:r>
              <a:rPr lang="en-US" sz="1600" dirty="0" smtClean="0"/>
              <a:t> and serializes them</a:t>
            </a:r>
          </a:p>
          <a:p>
            <a:pPr lvl="1"/>
            <a:r>
              <a:rPr lang="en-US" sz="2000" dirty="0" smtClean="0"/>
              <a:t>void </a:t>
            </a:r>
            <a:r>
              <a:rPr lang="en-US" sz="2000" dirty="0" err="1" smtClean="0"/>
              <a:t>DefaultSerializer</a:t>
            </a:r>
            <a:r>
              <a:rPr lang="en-US" sz="2000" dirty="0" smtClean="0"/>
              <a:t>(File&amp; f, </a:t>
            </a:r>
            <a:r>
              <a:rPr lang="en-US" sz="2000" dirty="0" smtClean="0">
                <a:solidFill>
                  <a:srgbClr val="FF0000"/>
                </a:solidFill>
              </a:rPr>
              <a:t>Variable</a:t>
            </a:r>
            <a:r>
              <a:rPr lang="en-US" sz="2000" dirty="0" smtClean="0"/>
              <a:t> </a:t>
            </a:r>
            <a:r>
              <a:rPr lang="en-US" sz="2000" dirty="0" err="1" smtClean="0"/>
              <a:t>var</a:t>
            </a:r>
            <a:r>
              <a:rPr lang="en-US" sz="2000" dirty="0" smtClean="0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581400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Bar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foo;  </a:t>
            </a:r>
            <a:r>
              <a:rPr lang="en-US" sz="1400" dirty="0" smtClean="0">
                <a:solidFill>
                  <a:schemeClr val="accent5"/>
                </a:solidFill>
              </a:rPr>
              <a:t>// offset 0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float boo; </a:t>
            </a:r>
            <a:r>
              <a:rPr lang="en-US" sz="1400" dirty="0" smtClean="0">
                <a:solidFill>
                  <a:schemeClr val="accent5"/>
                </a:solidFill>
              </a:rPr>
              <a:t>// offset 4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doo;  </a:t>
            </a:r>
            <a:r>
              <a:rPr lang="en-US" sz="1400" dirty="0" smtClean="0">
                <a:solidFill>
                  <a:schemeClr val="accent5"/>
                </a:solidFill>
              </a:rPr>
              <a:t>// offset 8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}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400" y="3719899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foo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10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boo float 13.5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doo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42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67000" y="4458563"/>
            <a:ext cx="12192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5486400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use brackets to indicate that a </a:t>
            </a:r>
            <a:r>
              <a:rPr lang="en-US" dirty="0" err="1" smtClean="0"/>
              <a:t>struct</a:t>
            </a:r>
            <a:r>
              <a:rPr lang="en-US" dirty="0" smtClean="0"/>
              <a:t> or class was serialized, and I pad with two spaces to indicate member variables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4135397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</a:t>
            </a:r>
          </a:p>
          <a:p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3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what about serializing </a:t>
            </a:r>
            <a:r>
              <a:rPr lang="en-US" dirty="0" err="1" smtClean="0"/>
              <a:t>int’s</a:t>
            </a:r>
            <a:r>
              <a:rPr lang="en-US" dirty="0" smtClean="0"/>
              <a:t>, float’s, double’s?</a:t>
            </a:r>
          </a:p>
          <a:p>
            <a:r>
              <a:rPr lang="en-US" dirty="0" smtClean="0"/>
              <a:t>Write a special serialization function for those!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specific serialization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2819400"/>
            <a:ext cx="556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void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SerializeInt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(File&amp; file, </a:t>
            </a:r>
            <a:r>
              <a:rPr lang="en-US" sz="2000" dirty="0" smtClean="0">
                <a:solidFill>
                  <a:srgbClr val="FF0000"/>
                </a:solidFill>
              </a:rPr>
              <a:t>Variable </a:t>
            </a:r>
            <a:r>
              <a:rPr lang="en-US" sz="2000" dirty="0" err="1" smtClean="0">
                <a:solidFill>
                  <a:srgbClr val="FF0000"/>
                </a:solidFill>
              </a:rPr>
              <a:t>var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file.Write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( “%s “, </a:t>
            </a:r>
            <a:r>
              <a:rPr lang="en-US" sz="2000" dirty="0" err="1" smtClean="0">
                <a:solidFill>
                  <a:srgbClr val="FF0000"/>
                </a:solidFill>
              </a:rPr>
              <a:t>var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en-US" sz="2000" dirty="0" err="1" smtClean="0">
                <a:solidFill>
                  <a:srgbClr val="00B0F0"/>
                </a:solidFill>
              </a:rPr>
              <a:t>m_type</a:t>
            </a:r>
            <a:r>
              <a:rPr lang="en-US" sz="2000" dirty="0" smtClean="0">
                <a:solidFill>
                  <a:srgbClr val="00B0F0"/>
                </a:solidFill>
              </a:rPr>
              <a:t>-&gt;</a:t>
            </a:r>
            <a:r>
              <a:rPr lang="en-US" sz="2000" dirty="0" err="1" smtClean="0">
                <a:solidFill>
                  <a:srgbClr val="00B0F0"/>
                </a:solidFill>
              </a:rPr>
              <a:t>m_name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file.Write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( “%d\n”, </a:t>
            </a:r>
            <a:r>
              <a:rPr lang="en-US" sz="2000" dirty="0" err="1" smtClean="0">
                <a:solidFill>
                  <a:srgbClr val="FF0000"/>
                </a:solidFill>
              </a:rPr>
              <a:t>var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.GetValue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&lt;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&gt;() );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55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stored how to serialize types inside of their </a:t>
            </a:r>
            <a:r>
              <a:rPr lang="en-US" dirty="0" err="1" smtClean="0">
                <a:solidFill>
                  <a:srgbClr val="00B0F0"/>
                </a:solidFill>
              </a:rPr>
              <a:t>TypeInfo</a:t>
            </a:r>
            <a:r>
              <a:rPr lang="en-US" dirty="0" smtClean="0"/>
              <a:t> class?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Typeinfo</a:t>
            </a:r>
            <a:r>
              <a:rPr lang="en-US" dirty="0" smtClean="0"/>
              <a:t>::serialize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223" y="2602302"/>
            <a:ext cx="44196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// Create a type for serialize </a:t>
            </a: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</a:rPr>
              <a:t>functons</a:t>
            </a:r>
            <a:endParaRPr lang="en-US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typedef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void (*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SerializeCB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)(File&amp;, </a:t>
            </a:r>
            <a:r>
              <a:rPr lang="en-US" dirty="0" smtClean="0">
                <a:solidFill>
                  <a:srgbClr val="FF0000"/>
                </a:solidFill>
              </a:rPr>
              <a:t>Variable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class </a:t>
            </a:r>
            <a:r>
              <a:rPr lang="en-US" dirty="0" err="1" smtClean="0">
                <a:solidFill>
                  <a:srgbClr val="00B0F0"/>
                </a:solidFill>
              </a:rPr>
              <a:t>TypeInfo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public: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unsigned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m_size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std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::string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m_name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std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::vector&lt;</a:t>
            </a:r>
            <a:r>
              <a:rPr lang="en-US" dirty="0" smtClean="0">
                <a:solidFill>
                  <a:srgbClr val="00B050"/>
                </a:solidFill>
              </a:rPr>
              <a:t>Member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&gt;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m_members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SerializeCB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m_serialize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void Serialize(File&amp; file, </a:t>
            </a:r>
            <a:r>
              <a:rPr lang="en-US" dirty="0" smtClean="0">
                <a:solidFill>
                  <a:srgbClr val="FF0000"/>
                </a:solidFill>
              </a:rPr>
              <a:t>Variable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3505200"/>
            <a:ext cx="472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void </a:t>
            </a:r>
            <a:r>
              <a:rPr lang="en-US" dirty="0" err="1" smtClean="0">
                <a:solidFill>
                  <a:srgbClr val="00B0F0"/>
                </a:solidFill>
              </a:rPr>
              <a:t>TypeInfo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::Serialize(File&amp; file,</a:t>
            </a:r>
            <a:r>
              <a:rPr lang="en-US" dirty="0" smtClean="0">
                <a:solidFill>
                  <a:srgbClr val="FF0000"/>
                </a:solidFill>
              </a:rPr>
              <a:t> Variable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if (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m_serialize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!= NULL)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m_serialize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(file,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else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DefaultSerializer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(file,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);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awesome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sz="2000" dirty="0"/>
              <a:t>void </a:t>
            </a:r>
            <a:r>
              <a:rPr lang="en-US" sz="2000" dirty="0" err="1" smtClean="0"/>
              <a:t>DefaultSerializer</a:t>
            </a:r>
            <a:r>
              <a:rPr lang="en-US" sz="2000" dirty="0" smtClean="0"/>
              <a:t>(File&amp; file, </a:t>
            </a:r>
            <a:r>
              <a:rPr lang="en-US" sz="2000" dirty="0">
                <a:solidFill>
                  <a:srgbClr val="FF0000"/>
                </a:solidFill>
              </a:rPr>
              <a:t>Variable</a:t>
            </a:r>
            <a:r>
              <a:rPr lang="en-US" sz="2000" dirty="0"/>
              <a:t> </a:t>
            </a:r>
            <a:r>
              <a:rPr lang="en-US" sz="2000" dirty="0" err="1"/>
              <a:t>var</a:t>
            </a:r>
            <a:r>
              <a:rPr lang="en-US" sz="2000" dirty="0" smtClean="0"/>
              <a:t>);</a:t>
            </a:r>
          </a:p>
          <a:p>
            <a:pPr marL="45720" lvl="1" indent="0">
              <a:buClr>
                <a:schemeClr val="accent1"/>
              </a:buClr>
              <a:buNone/>
            </a:pPr>
            <a:r>
              <a:rPr lang="en-US" sz="2000" dirty="0" smtClean="0"/>
              <a:t>Assume: Bar x = {13, 42, 180}</a:t>
            </a:r>
            <a:endParaRPr lang="en-US" sz="2400" dirty="0" smtClean="0"/>
          </a:p>
          <a:p>
            <a:r>
              <a:rPr lang="en-US" sz="2400" dirty="0" err="1" smtClean="0"/>
              <a:t>DefaultSerializer</a:t>
            </a:r>
            <a:r>
              <a:rPr lang="en-US" sz="2400" dirty="0" smtClean="0"/>
              <a:t>( new File(“test.txt”), Variable(x) )</a:t>
            </a:r>
            <a:endParaRPr lang="en-US" sz="2400" dirty="0"/>
          </a:p>
          <a:p>
            <a:pPr lvl="1"/>
            <a:r>
              <a:rPr lang="en-US" sz="2000" dirty="0" smtClean="0"/>
              <a:t>Gets the type of </a:t>
            </a:r>
            <a:r>
              <a:rPr lang="en-US" sz="2000" dirty="0" err="1" smtClean="0">
                <a:solidFill>
                  <a:srgbClr val="FF0000"/>
                </a:solidFill>
              </a:rPr>
              <a:t>var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2"/>
            <a:r>
              <a:rPr lang="en-US" sz="2000" dirty="0" smtClean="0"/>
              <a:t>Iterates </a:t>
            </a:r>
            <a:r>
              <a:rPr lang="en-US" sz="2000" dirty="0"/>
              <a:t>through all </a:t>
            </a:r>
            <a:r>
              <a:rPr lang="en-US" sz="2000" dirty="0">
                <a:solidFill>
                  <a:srgbClr val="00B050"/>
                </a:solidFill>
              </a:rPr>
              <a:t>member</a:t>
            </a:r>
            <a:r>
              <a:rPr lang="en-US" sz="2000" dirty="0"/>
              <a:t>(s</a:t>
            </a:r>
            <a:r>
              <a:rPr lang="en-US" sz="2000" dirty="0" smtClean="0"/>
              <a:t>)</a:t>
            </a:r>
            <a:endParaRPr lang="en-US" sz="1800" dirty="0" smtClean="0"/>
          </a:p>
          <a:p>
            <a:pPr lvl="3"/>
            <a:r>
              <a:rPr lang="en-US" sz="1600" dirty="0" smtClean="0"/>
              <a:t>Get</a:t>
            </a:r>
            <a:r>
              <a:rPr lang="en-US" sz="1600" dirty="0" smtClean="0">
                <a:solidFill>
                  <a:srgbClr val="00B0F0"/>
                </a:solidFill>
              </a:rPr>
              <a:t> type </a:t>
            </a:r>
            <a:r>
              <a:rPr lang="en-US" sz="1600" dirty="0" smtClean="0"/>
              <a:t>of </a:t>
            </a:r>
            <a:r>
              <a:rPr lang="en-US" sz="1600" dirty="0" smtClean="0">
                <a:solidFill>
                  <a:srgbClr val="00B050"/>
                </a:solidFill>
              </a:rPr>
              <a:t>member</a:t>
            </a:r>
            <a:r>
              <a:rPr lang="en-US" sz="1600" dirty="0" smtClean="0"/>
              <a:t> (</a:t>
            </a:r>
            <a:r>
              <a:rPr lang="en-US" sz="1600" dirty="0" err="1" smtClean="0"/>
              <a:t>int</a:t>
            </a:r>
            <a:r>
              <a:rPr lang="en-US" sz="1600" dirty="0" smtClean="0"/>
              <a:t>)</a:t>
            </a:r>
          </a:p>
          <a:p>
            <a:pPr lvl="4"/>
            <a:r>
              <a:rPr lang="en-US" sz="1400" dirty="0" smtClean="0"/>
              <a:t>Call the serialization function (</a:t>
            </a:r>
            <a:r>
              <a:rPr lang="en-US" sz="1400" dirty="0" err="1" smtClean="0"/>
              <a:t>SerializeInt</a:t>
            </a:r>
            <a:r>
              <a:rPr lang="en-US" sz="1400" dirty="0" smtClean="0"/>
              <a:t>)</a:t>
            </a:r>
          </a:p>
          <a:p>
            <a:pPr lvl="3"/>
            <a:r>
              <a:rPr lang="en-US" sz="1600" dirty="0" smtClean="0"/>
              <a:t>Get </a:t>
            </a:r>
            <a:r>
              <a:rPr lang="en-US" sz="1600" dirty="0" smtClean="0">
                <a:solidFill>
                  <a:srgbClr val="00B0F0"/>
                </a:solidFill>
              </a:rPr>
              <a:t>type</a:t>
            </a:r>
            <a:r>
              <a:rPr lang="en-US" sz="1600" dirty="0" smtClean="0"/>
              <a:t> of next </a:t>
            </a:r>
            <a:r>
              <a:rPr lang="en-US" sz="1600" dirty="0" smtClean="0">
                <a:solidFill>
                  <a:srgbClr val="00B050"/>
                </a:solidFill>
              </a:rPr>
              <a:t>member</a:t>
            </a:r>
            <a:r>
              <a:rPr lang="en-US" sz="1600" dirty="0" smtClean="0"/>
              <a:t> (float)</a:t>
            </a:r>
          </a:p>
          <a:p>
            <a:pPr lvl="4"/>
            <a:r>
              <a:rPr lang="en-US" sz="1400" dirty="0" smtClean="0"/>
              <a:t>Call the serialization function (</a:t>
            </a:r>
            <a:r>
              <a:rPr lang="en-US" sz="1400" dirty="0" err="1" smtClean="0"/>
              <a:t>SerializeFloat</a:t>
            </a:r>
            <a:r>
              <a:rPr lang="en-US" sz="1400" dirty="0" smtClean="0"/>
              <a:t>)</a:t>
            </a:r>
          </a:p>
          <a:p>
            <a:pPr lvl="3"/>
            <a:r>
              <a:rPr lang="en-US" sz="1600" dirty="0" smtClean="0"/>
              <a:t>Get </a:t>
            </a:r>
            <a:r>
              <a:rPr lang="en-US" sz="1600" dirty="0" smtClean="0">
                <a:solidFill>
                  <a:srgbClr val="00B0F0"/>
                </a:solidFill>
              </a:rPr>
              <a:t>type</a:t>
            </a:r>
            <a:r>
              <a:rPr lang="en-US" sz="1600" dirty="0" smtClean="0"/>
              <a:t> of next </a:t>
            </a:r>
            <a:r>
              <a:rPr lang="en-US" sz="1600" dirty="0" smtClean="0">
                <a:solidFill>
                  <a:srgbClr val="00B050"/>
                </a:solidFill>
              </a:rPr>
              <a:t>member</a:t>
            </a:r>
            <a:r>
              <a:rPr lang="en-US" sz="1600" dirty="0" smtClean="0"/>
              <a:t> (</a:t>
            </a:r>
            <a:r>
              <a:rPr lang="en-US" sz="1600" dirty="0" err="1" smtClean="0"/>
              <a:t>int</a:t>
            </a:r>
            <a:r>
              <a:rPr lang="en-US" sz="1600" dirty="0" smtClean="0"/>
              <a:t>)</a:t>
            </a:r>
          </a:p>
          <a:p>
            <a:pPr lvl="4"/>
            <a:r>
              <a:rPr lang="en-US" sz="1400" dirty="0" smtClean="0"/>
              <a:t>Call the serialization function (</a:t>
            </a:r>
            <a:r>
              <a:rPr lang="en-US" sz="1400" dirty="0" err="1" smtClean="0"/>
              <a:t>SerializeInt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69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 easy way to serialize </a:t>
            </a:r>
            <a:r>
              <a:rPr lang="en-US" dirty="0" err="1" smtClean="0"/>
              <a:t>structs</a:t>
            </a:r>
            <a:r>
              <a:rPr lang="en-US" dirty="0" smtClean="0"/>
              <a:t> and classes</a:t>
            </a:r>
          </a:p>
          <a:p>
            <a:r>
              <a:rPr lang="en-US" dirty="0" smtClean="0"/>
              <a:t>Super easy way to </a:t>
            </a:r>
            <a:r>
              <a:rPr lang="en-US" dirty="0" err="1" smtClean="0"/>
              <a:t>deserialize</a:t>
            </a:r>
            <a:r>
              <a:rPr lang="en-US" dirty="0" smtClean="0"/>
              <a:t> </a:t>
            </a:r>
            <a:r>
              <a:rPr lang="en-US" dirty="0" err="1" smtClean="0"/>
              <a:t>structs</a:t>
            </a:r>
            <a:r>
              <a:rPr lang="en-US" dirty="0" smtClean="0"/>
              <a:t> and classes</a:t>
            </a:r>
          </a:p>
          <a:p>
            <a:pPr lvl="1"/>
            <a:r>
              <a:rPr lang="en-US" dirty="0" smtClean="0"/>
              <a:t>With a few more steps</a:t>
            </a:r>
          </a:p>
          <a:p>
            <a:r>
              <a:rPr lang="en-US" dirty="0" smtClean="0"/>
              <a:t>Stepping stones to more advanced features</a:t>
            </a:r>
          </a:p>
          <a:p>
            <a:pPr lvl="1"/>
            <a:r>
              <a:rPr lang="en-US" dirty="0" err="1" smtClean="0"/>
              <a:t>Lua</a:t>
            </a:r>
            <a:endParaRPr lang="en-US" dirty="0" smtClean="0"/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Bees?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does this give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it’s POD (Plain old data) then it’s just some value</a:t>
            </a:r>
          </a:p>
          <a:p>
            <a:r>
              <a:rPr lang="en-US" sz="2400" dirty="0" smtClean="0"/>
              <a:t>If it’s a class or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then?</a:t>
            </a:r>
          </a:p>
          <a:p>
            <a:pPr lvl="1"/>
            <a:r>
              <a:rPr lang="en-US" sz="2000" dirty="0" smtClean="0"/>
              <a:t>Collection of member functions</a:t>
            </a:r>
          </a:p>
          <a:p>
            <a:pPr lvl="1"/>
            <a:r>
              <a:rPr lang="en-US" sz="2000" dirty="0" smtClean="0"/>
              <a:t>Collection of member variables</a:t>
            </a:r>
          </a:p>
          <a:p>
            <a:r>
              <a:rPr lang="en-US" sz="2200" dirty="0" smtClean="0"/>
              <a:t>What do these have in common:</a:t>
            </a:r>
          </a:p>
          <a:p>
            <a:pPr lvl="1"/>
            <a:r>
              <a:rPr lang="en-US" dirty="0" smtClean="0"/>
              <a:t>Byte b = ‘a’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I = 10</a:t>
            </a:r>
          </a:p>
          <a:p>
            <a:pPr lvl="1"/>
            <a:r>
              <a:rPr lang="en-US" dirty="0" smtClean="0"/>
              <a:t>Double d = 15.0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= “blah”</a:t>
            </a:r>
          </a:p>
          <a:p>
            <a:r>
              <a:rPr lang="en-US" dirty="0" smtClean="0"/>
              <a:t>They all have a size, name (type name), and they are all variables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type?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What if you think of variables as two pieces of information?</a:t>
            </a:r>
          </a:p>
          <a:p>
            <a:pPr lvl="1"/>
            <a:r>
              <a:rPr lang="en-US" sz="2000" dirty="0" smtClean="0"/>
              <a:t>Type</a:t>
            </a:r>
          </a:p>
          <a:p>
            <a:pPr lvl="1"/>
            <a:r>
              <a:rPr lang="en-US" sz="2000" dirty="0" smtClean="0"/>
              <a:t>Location (in memory)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 = 10;</a:t>
            </a:r>
          </a:p>
          <a:p>
            <a:pPr lvl="1"/>
            <a:r>
              <a:rPr lang="en-US" sz="2000" dirty="0" smtClean="0"/>
              <a:t>If 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/>
              <a:t> is the variable then:</a:t>
            </a:r>
          </a:p>
          <a:p>
            <a:pPr lvl="2"/>
            <a:r>
              <a:rPr lang="en-US" sz="1800" dirty="0" smtClean="0"/>
              <a:t>The type of </a:t>
            </a:r>
            <a:r>
              <a:rPr lang="en-US" sz="1800" dirty="0" err="1" smtClean="0">
                <a:solidFill>
                  <a:srgbClr val="FF0000"/>
                </a:solidFill>
              </a:rPr>
              <a:t>i</a:t>
            </a:r>
            <a:r>
              <a:rPr lang="en-US" sz="1800" dirty="0" smtClean="0"/>
              <a:t> is:</a:t>
            </a:r>
          </a:p>
          <a:p>
            <a:pPr lvl="3"/>
            <a:r>
              <a:rPr lang="en-US" sz="1600" dirty="0" smtClean="0"/>
              <a:t>Size = 4</a:t>
            </a:r>
          </a:p>
          <a:p>
            <a:pPr lvl="3"/>
            <a:r>
              <a:rPr lang="en-US" sz="1600" dirty="0" smtClean="0"/>
              <a:t>Name = “integer”</a:t>
            </a:r>
          </a:p>
          <a:p>
            <a:pPr lvl="2"/>
            <a:r>
              <a:rPr lang="en-US" sz="1800" dirty="0" smtClean="0"/>
              <a:t>The location of </a:t>
            </a:r>
            <a:r>
              <a:rPr lang="en-US" sz="1800" dirty="0" err="1" smtClean="0">
                <a:solidFill>
                  <a:srgbClr val="FF0000"/>
                </a:solidFill>
              </a:rPr>
              <a:t>i</a:t>
            </a:r>
            <a:r>
              <a:rPr lang="en-US" sz="1800" dirty="0" smtClean="0"/>
              <a:t> is: </a:t>
            </a:r>
            <a:r>
              <a:rPr lang="en-US" sz="1600" dirty="0" smtClean="0"/>
              <a:t>&amp;</a:t>
            </a:r>
            <a:r>
              <a:rPr lang="en-US" sz="1600" dirty="0" err="1" smtClean="0">
                <a:solidFill>
                  <a:srgbClr val="FF0000"/>
                </a:solidFill>
              </a:rPr>
              <a:t>i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What really is a variable?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305801" cy="44074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B0F0"/>
                </a:solidFill>
              </a:rPr>
              <a:t>type</a:t>
            </a:r>
            <a:r>
              <a:rPr lang="en-US" sz="2400" dirty="0" smtClean="0"/>
              <a:t> is:</a:t>
            </a:r>
          </a:p>
          <a:p>
            <a:pPr lvl="1"/>
            <a:r>
              <a:rPr lang="en-US" sz="2000" dirty="0" smtClean="0"/>
              <a:t>Name of the type</a:t>
            </a:r>
          </a:p>
          <a:p>
            <a:pPr lvl="1"/>
            <a:r>
              <a:rPr lang="en-US" sz="2000" dirty="0" smtClean="0"/>
              <a:t>Size of the type</a:t>
            </a:r>
          </a:p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variable</a:t>
            </a:r>
            <a:r>
              <a:rPr lang="en-US" sz="2400" dirty="0" smtClean="0"/>
              <a:t> is: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00B0F0"/>
                </a:solidFill>
              </a:rPr>
              <a:t>type</a:t>
            </a:r>
          </a:p>
          <a:p>
            <a:pPr lvl="1"/>
            <a:r>
              <a:rPr lang="en-US" sz="2000" dirty="0" smtClean="0"/>
              <a:t>Location in memory</a:t>
            </a:r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3200401" cy="44074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B0F0"/>
                </a:solidFill>
              </a:rPr>
              <a:t>type</a:t>
            </a:r>
            <a:r>
              <a:rPr lang="en-US" sz="2400" dirty="0" smtClean="0"/>
              <a:t> is:</a:t>
            </a:r>
          </a:p>
          <a:p>
            <a:pPr lvl="1"/>
            <a:r>
              <a:rPr lang="en-US" sz="2000" dirty="0" smtClean="0"/>
              <a:t>Name of the type</a:t>
            </a:r>
          </a:p>
          <a:p>
            <a:pPr lvl="1"/>
            <a:r>
              <a:rPr lang="en-US" sz="2000" dirty="0" smtClean="0"/>
              <a:t>Size of the type</a:t>
            </a:r>
          </a:p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variable</a:t>
            </a:r>
            <a:r>
              <a:rPr lang="en-US" sz="2400" dirty="0" smtClean="0"/>
              <a:t> is: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00B0F0"/>
                </a:solidFill>
              </a:rPr>
              <a:t>type</a:t>
            </a:r>
          </a:p>
          <a:p>
            <a:pPr lvl="1"/>
            <a:r>
              <a:rPr lang="en-US" sz="2000" dirty="0" smtClean="0"/>
              <a:t>Location in memory</a:t>
            </a:r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recap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1752600"/>
            <a:ext cx="480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class </a:t>
            </a:r>
            <a:r>
              <a:rPr lang="en-US" dirty="0" err="1" smtClean="0">
                <a:solidFill>
                  <a:srgbClr val="00B0F0"/>
                </a:solidFill>
              </a:rPr>
              <a:t>TypeInfo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public: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unsigned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m_size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std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::string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m_name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class </a:t>
            </a:r>
            <a:r>
              <a:rPr lang="en-US" dirty="0" smtClean="0">
                <a:solidFill>
                  <a:srgbClr val="FF0000"/>
                </a:solidFill>
              </a:rPr>
              <a:t>Variable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public: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rgbClr val="00B0F0"/>
                </a:solidFill>
              </a:rPr>
              <a:t>TypeInfo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m_type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void*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m_data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 </a:t>
            </a:r>
            <a:r>
              <a:rPr lang="en-US" sz="1400" dirty="0" smtClean="0">
                <a:solidFill>
                  <a:schemeClr val="accent6"/>
                </a:solidFill>
              </a:rPr>
              <a:t>// location in memory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930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if we made a type manager?</a:t>
            </a:r>
          </a:p>
          <a:p>
            <a:pPr lvl="1"/>
            <a:r>
              <a:rPr lang="en-US" sz="2000" dirty="0" smtClean="0"/>
              <a:t>Stores a static copy of every single type</a:t>
            </a:r>
          </a:p>
          <a:p>
            <a:pPr lvl="1"/>
            <a:r>
              <a:rPr lang="en-US" sz="2000" dirty="0" smtClean="0"/>
              <a:t>Register types at program start up</a:t>
            </a:r>
          </a:p>
          <a:p>
            <a:r>
              <a:rPr lang="en-US" sz="2400" dirty="0" smtClean="0"/>
              <a:t>REGISTER_TYPE(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Creates </a:t>
            </a:r>
            <a:r>
              <a:rPr lang="en-US" sz="2000" dirty="0" err="1" smtClean="0"/>
              <a:t>TypeInfo</a:t>
            </a:r>
            <a:r>
              <a:rPr lang="en-US" sz="2000" dirty="0" smtClean="0"/>
              <a:t> instance for </a:t>
            </a:r>
            <a:r>
              <a:rPr lang="en-US" sz="2000" dirty="0" err="1" smtClean="0"/>
              <a:t>int</a:t>
            </a:r>
            <a:endParaRPr lang="en-US" sz="2000" dirty="0" smtClean="0"/>
          </a:p>
          <a:p>
            <a:pPr lvl="1"/>
            <a:r>
              <a:rPr lang="en-US" sz="2000" dirty="0" smtClean="0"/>
              <a:t>Sets the </a:t>
            </a:r>
            <a:r>
              <a:rPr lang="en-US" sz="2000" dirty="0" smtClean="0">
                <a:solidFill>
                  <a:srgbClr val="00B0F0"/>
                </a:solidFill>
              </a:rPr>
              <a:t>size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FF0000"/>
                </a:solidFill>
              </a:rPr>
              <a:t>name</a:t>
            </a:r>
            <a:r>
              <a:rPr lang="en-US" sz="2000" dirty="0" smtClean="0"/>
              <a:t> for us</a:t>
            </a:r>
          </a:p>
          <a:p>
            <a:pPr lvl="1"/>
            <a:r>
              <a:rPr lang="en-US" sz="2000" dirty="0" smtClean="0"/>
              <a:t>Macros yay</a:t>
            </a:r>
          </a:p>
          <a:p>
            <a:pPr lvl="2"/>
            <a:r>
              <a:rPr lang="en-US" sz="1800" dirty="0" smtClean="0"/>
              <a:t>#define REGISTER_TYPE( T )   manager::register(</a:t>
            </a:r>
            <a:r>
              <a:rPr lang="en-US" sz="1800" dirty="0" err="1" smtClean="0">
                <a:solidFill>
                  <a:srgbClr val="00B0F0"/>
                </a:solidFill>
              </a:rPr>
              <a:t>sizeof</a:t>
            </a:r>
            <a:r>
              <a:rPr lang="en-US" sz="1800" dirty="0" smtClean="0">
                <a:solidFill>
                  <a:srgbClr val="00B0F0"/>
                </a:solidFill>
              </a:rPr>
              <a:t>(T)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FF0000"/>
                </a:solidFill>
              </a:rPr>
              <a:t>#T</a:t>
            </a:r>
            <a:r>
              <a:rPr lang="en-US" sz="1800" dirty="0" smtClean="0"/>
              <a:t>)</a:t>
            </a:r>
          </a:p>
          <a:p>
            <a:r>
              <a:rPr lang="en-US" sz="2400" dirty="0" smtClean="0"/>
              <a:t>Use a </a:t>
            </a:r>
            <a:r>
              <a:rPr lang="en-US" sz="2400" dirty="0" err="1" smtClean="0"/>
              <a:t>const</a:t>
            </a:r>
            <a:r>
              <a:rPr lang="en-US" sz="2400" dirty="0" smtClean="0"/>
              <a:t> pointer to </a:t>
            </a:r>
            <a:r>
              <a:rPr lang="en-US" sz="2400" dirty="0" err="1" smtClean="0"/>
              <a:t>TypeInfo</a:t>
            </a:r>
            <a:r>
              <a:rPr lang="en-US" sz="2400" dirty="0"/>
              <a:t> </a:t>
            </a:r>
            <a:r>
              <a:rPr lang="en-US" sz="2400" dirty="0" smtClean="0"/>
              <a:t>inside variables!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It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1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Currently our </a:t>
            </a:r>
            <a:r>
              <a:rPr lang="en-US" sz="2400" dirty="0" err="1" smtClean="0">
                <a:solidFill>
                  <a:srgbClr val="00B0F0"/>
                </a:solidFill>
              </a:rPr>
              <a:t>TypeInfo</a:t>
            </a:r>
            <a:r>
              <a:rPr lang="en-US" sz="2400" dirty="0" smtClean="0"/>
              <a:t> class is lacking support for member variables in a class or </a:t>
            </a:r>
            <a:r>
              <a:rPr lang="en-US" sz="2400" dirty="0" err="1" smtClean="0"/>
              <a:t>structs</a:t>
            </a:r>
            <a:endParaRPr lang="en-US" sz="2400" dirty="0" smtClean="0"/>
          </a:p>
          <a:p>
            <a:r>
              <a:rPr lang="en-US" sz="2400" dirty="0" smtClean="0"/>
              <a:t>What is a member variable in a class?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00B0F0"/>
                </a:solidFill>
              </a:rPr>
              <a:t>type</a:t>
            </a:r>
          </a:p>
          <a:p>
            <a:pPr lvl="1"/>
            <a:r>
              <a:rPr lang="en-US" sz="2000" dirty="0" smtClean="0"/>
              <a:t>A name</a:t>
            </a:r>
          </a:p>
          <a:p>
            <a:pPr lvl="1"/>
            <a:r>
              <a:rPr lang="en-US" sz="2000" dirty="0" smtClean="0"/>
              <a:t>An offset (memory offset from the start of the class)</a:t>
            </a:r>
          </a:p>
          <a:p>
            <a:r>
              <a:rPr lang="en-US" sz="2200" dirty="0" smtClean="0"/>
              <a:t>Store a list of member variables in </a:t>
            </a:r>
            <a:r>
              <a:rPr lang="en-US" sz="2400" dirty="0" err="1">
                <a:solidFill>
                  <a:srgbClr val="00B0F0"/>
                </a:solidFill>
              </a:rPr>
              <a:t>TypeInfo</a:t>
            </a:r>
            <a:r>
              <a:rPr lang="en-US" sz="2400" dirty="0"/>
              <a:t> class </a:t>
            </a:r>
            <a:endParaRPr lang="en-US" sz="2000" dirty="0" smtClean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member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871729"/>
          </a:xfrm>
        </p:spPr>
        <p:txBody>
          <a:bodyPr/>
          <a:lstStyle/>
          <a:p>
            <a:pPr marL="274320" lvl="1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sz="2000" dirty="0"/>
              <a:t>An offset (memory offset from the start of the class)</a:t>
            </a:r>
          </a:p>
          <a:p>
            <a:r>
              <a:rPr lang="en-US" dirty="0" smtClean="0"/>
              <a:t>Look at this </a:t>
            </a:r>
            <a:r>
              <a:rPr lang="en-US" dirty="0" err="1" smtClean="0"/>
              <a:t>struct</a:t>
            </a:r>
            <a:r>
              <a:rPr lang="en-US" dirty="0" smtClean="0"/>
              <a:t>: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Offset?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9826"/>
            <a:ext cx="9144000" cy="11012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2585366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Bar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foo;  </a:t>
            </a:r>
            <a:r>
              <a:rPr lang="en-US" sz="1400" dirty="0" smtClean="0">
                <a:solidFill>
                  <a:schemeClr val="accent5"/>
                </a:solidFill>
              </a:rPr>
              <a:t>// offset 0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float boo; </a:t>
            </a:r>
            <a:r>
              <a:rPr lang="en-US" sz="1400" dirty="0" smtClean="0">
                <a:solidFill>
                  <a:schemeClr val="accent5"/>
                </a:solidFill>
              </a:rPr>
              <a:t>// offset 4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doo;  </a:t>
            </a:r>
            <a:r>
              <a:rPr lang="en-US" sz="1400" dirty="0" smtClean="0">
                <a:solidFill>
                  <a:schemeClr val="accent5"/>
                </a:solidFill>
              </a:rPr>
              <a:t>// offset 8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}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2895601" y="2514600"/>
            <a:ext cx="56388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sz="2000" dirty="0" smtClean="0"/>
              <a:t>Data is laid out next to each other so we can guess the offsets</a:t>
            </a:r>
          </a:p>
          <a:p>
            <a:pPr marL="274320" lvl="1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sz="2000" dirty="0" smtClean="0"/>
              <a:t>How about automatically?</a:t>
            </a:r>
          </a:p>
          <a:p>
            <a:pPr marL="274320" lvl="1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dirty="0" smtClean="0"/>
              <a:t>((</a:t>
            </a:r>
            <a:r>
              <a:rPr lang="en-US" dirty="0"/>
              <a:t>unsigned</a:t>
            </a:r>
            <a:r>
              <a:rPr lang="en-US" dirty="0" smtClean="0"/>
              <a:t>)(&amp;((((Bar*)</a:t>
            </a:r>
            <a:r>
              <a:rPr lang="en-US" dirty="0"/>
              <a:t>NULL</a:t>
            </a:r>
            <a:r>
              <a:rPr lang="en-US" dirty="0" smtClean="0"/>
              <a:t>))-&gt;foo)))</a:t>
            </a:r>
            <a:endParaRPr lang="en-US" dirty="0"/>
          </a:p>
          <a:p>
            <a:pPr marL="274320" lvl="1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dirty="0" smtClean="0"/>
              <a:t>Macros?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6456" y="4577751"/>
            <a:ext cx="87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#define GET_OFFSET_OF( TYPE, MEMBER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((unsigned)(&amp;((((TYPE *)NULL))-&gt;MEMBER)))</a:t>
            </a:r>
          </a:p>
        </p:txBody>
      </p:sp>
      <p:pic>
        <p:nvPicPr>
          <p:cNvPr id="1026" name="Picture 2" descr="http://www.facebookemoticons.com/images/posts/pac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384229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7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1667774"/>
            <a:ext cx="4724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const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TypeInfo</a:t>
            </a:r>
            <a:r>
              <a:rPr lang="en-US" dirty="0" smtClean="0">
                <a:solidFill>
                  <a:srgbClr val="00B0F0"/>
                </a:solidFill>
              </a:rPr>
              <a:t>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type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= GET_TYPE(Bar);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std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::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cout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&lt;&lt; </a:t>
            </a:r>
            <a:r>
              <a:rPr lang="en-US" dirty="0" smtClean="0">
                <a:solidFill>
                  <a:srgbClr val="00B0F0"/>
                </a:solidFill>
              </a:rPr>
              <a:t>type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-&gt;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m_members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[0].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m_name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// foo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std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::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cout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&lt;&lt; </a:t>
            </a:r>
            <a:r>
              <a:rPr lang="en-US" dirty="0" smtClean="0">
                <a:solidFill>
                  <a:srgbClr val="00B0F0"/>
                </a:solidFill>
              </a:rPr>
              <a:t>type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-&gt;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m_members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[1].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m_offset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// 4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std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::</a:t>
            </a:r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cout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 &lt;&lt; </a:t>
            </a:r>
            <a:r>
              <a:rPr lang="en-US" sz="1400" dirty="0" smtClean="0">
                <a:solidFill>
                  <a:srgbClr val="00B0F0"/>
                </a:solidFill>
              </a:rPr>
              <a:t>type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-&gt;</a:t>
            </a:r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m_members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[2].</a:t>
            </a:r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m_type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-&gt;</a:t>
            </a:r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m_name</a:t>
            </a:r>
            <a:endParaRPr lang="en-US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//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676400"/>
            <a:ext cx="403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class </a:t>
            </a:r>
            <a:r>
              <a:rPr lang="en-US" dirty="0" err="1" smtClean="0">
                <a:solidFill>
                  <a:srgbClr val="00B0F0"/>
                </a:solidFill>
              </a:rPr>
              <a:t>TypeInfo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public: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unsigned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m_size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std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::string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m_name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std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::vector&lt;</a:t>
            </a:r>
            <a:r>
              <a:rPr lang="en-US" dirty="0" smtClean="0">
                <a:solidFill>
                  <a:srgbClr val="00B050"/>
                </a:solidFill>
              </a:rPr>
              <a:t>Member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&gt;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m_members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 }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class </a:t>
            </a:r>
            <a:r>
              <a:rPr lang="en-US" dirty="0" smtClean="0">
                <a:solidFill>
                  <a:srgbClr val="FF0000"/>
                </a:solidFill>
              </a:rPr>
              <a:t>Variable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public: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const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TypeInfo</a:t>
            </a:r>
            <a:r>
              <a:rPr lang="en-US" dirty="0" smtClean="0">
                <a:solidFill>
                  <a:srgbClr val="00B0F0"/>
                </a:solidFill>
              </a:rPr>
              <a:t>*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m_type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void*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m_data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 </a:t>
            </a:r>
            <a:r>
              <a:rPr lang="en-US" sz="1400" dirty="0" smtClean="0">
                <a:solidFill>
                  <a:schemeClr val="accent6"/>
                </a:solidFill>
              </a:rPr>
              <a:t>// location in memory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class </a:t>
            </a:r>
            <a:r>
              <a:rPr lang="en-US" dirty="0" smtClean="0">
                <a:solidFill>
                  <a:srgbClr val="00B050"/>
                </a:solidFill>
              </a:rPr>
              <a:t>Member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{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public: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const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char*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m_name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unsigned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m_offset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const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TypeInfo</a:t>
            </a:r>
            <a:r>
              <a:rPr lang="en-US" dirty="0" smtClean="0">
                <a:solidFill>
                  <a:srgbClr val="00B0F0"/>
                </a:solidFill>
              </a:rPr>
              <a:t>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m_type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 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4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108</TotalTime>
  <Words>978</Words>
  <Application>Microsoft Office PowerPoint</Application>
  <PresentationFormat>On-screen Show (4:3)</PresentationFormat>
  <Paragraphs>192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Grid</vt:lpstr>
      <vt:lpstr>Introspection AND serialization</vt:lpstr>
      <vt:lpstr>What is a type?</vt:lpstr>
      <vt:lpstr>So… What really is a variable?</vt:lpstr>
      <vt:lpstr>Quick recap</vt:lpstr>
      <vt:lpstr>Quick recap</vt:lpstr>
      <vt:lpstr>Make It better</vt:lpstr>
      <vt:lpstr>What is a member Variable</vt:lpstr>
      <vt:lpstr>Offset?</vt:lpstr>
      <vt:lpstr>Recap</vt:lpstr>
      <vt:lpstr>Where are we at now?</vt:lpstr>
      <vt:lpstr>Serialization</vt:lpstr>
      <vt:lpstr>Type specific serialization</vt:lpstr>
      <vt:lpstr>Typeinfo::serialize</vt:lpstr>
      <vt:lpstr>awesome</vt:lpstr>
      <vt:lpstr>So what does this give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Introspection reflection serialization</dc:title>
  <dc:creator>Zachary Nawar</dc:creator>
  <cp:lastModifiedBy>Zachary Nawar</cp:lastModifiedBy>
  <cp:revision>12</cp:revision>
  <dcterms:created xsi:type="dcterms:W3CDTF">2014-07-08T20:32:56Z</dcterms:created>
  <dcterms:modified xsi:type="dcterms:W3CDTF">2014-07-08T22:21:00Z</dcterms:modified>
</cp:coreProperties>
</file>