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69" r:id="rId5"/>
    <p:sldId id="266" r:id="rId6"/>
    <p:sldId id="270" r:id="rId7"/>
    <p:sldId id="271" r:id="rId8"/>
    <p:sldId id="260" r:id="rId9"/>
    <p:sldId id="261" r:id="rId10"/>
    <p:sldId id="262" r:id="rId11"/>
    <p:sldId id="263" r:id="rId12"/>
    <p:sldId id="264" r:id="rId13"/>
    <p:sldId id="265" r:id="rId14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9798DA-0285-4206-B6D7-72402C7B3FB2}" v="20" dt="2025-07-31T00:33:46.3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0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u Lambert" userId="57a168d5a223de07" providerId="LiveId" clId="{A39798DA-0285-4206-B6D7-72402C7B3FB2}"/>
    <pc:docChg chg="undo custSel addSld delSld modSld sldOrd">
      <pc:chgData name="Beau Lambert" userId="57a168d5a223de07" providerId="LiveId" clId="{A39798DA-0285-4206-B6D7-72402C7B3FB2}" dt="2025-07-31T00:43:18.295" v="5237" actId="1076"/>
      <pc:docMkLst>
        <pc:docMk/>
      </pc:docMkLst>
      <pc:sldChg chg="del">
        <pc:chgData name="Beau Lambert" userId="57a168d5a223de07" providerId="LiveId" clId="{A39798DA-0285-4206-B6D7-72402C7B3FB2}" dt="2025-07-30T13:07:27.804" v="0" actId="2696"/>
        <pc:sldMkLst>
          <pc:docMk/>
          <pc:sldMk cId="0" sldId="257"/>
        </pc:sldMkLst>
      </pc:sldChg>
      <pc:sldChg chg="del">
        <pc:chgData name="Beau Lambert" userId="57a168d5a223de07" providerId="LiveId" clId="{A39798DA-0285-4206-B6D7-72402C7B3FB2}" dt="2025-07-30T23:56:04.780" v="2976" actId="2696"/>
        <pc:sldMkLst>
          <pc:docMk/>
          <pc:sldMk cId="0" sldId="258"/>
        </pc:sldMkLst>
      </pc:sldChg>
      <pc:sldChg chg="del">
        <pc:chgData name="Beau Lambert" userId="57a168d5a223de07" providerId="LiveId" clId="{A39798DA-0285-4206-B6D7-72402C7B3FB2}" dt="2025-07-31T00:38:41.307" v="5056" actId="2696"/>
        <pc:sldMkLst>
          <pc:docMk/>
          <pc:sldMk cId="0" sldId="259"/>
        </pc:sldMkLst>
      </pc:sldChg>
      <pc:sldChg chg="modSp mod">
        <pc:chgData name="Beau Lambert" userId="57a168d5a223de07" providerId="LiveId" clId="{A39798DA-0285-4206-B6D7-72402C7B3FB2}" dt="2025-07-31T00:40:08.028" v="5085" actId="20577"/>
        <pc:sldMkLst>
          <pc:docMk/>
          <pc:sldMk cId="0" sldId="260"/>
        </pc:sldMkLst>
        <pc:spChg chg="mod">
          <ac:chgData name="Beau Lambert" userId="57a168d5a223de07" providerId="LiveId" clId="{A39798DA-0285-4206-B6D7-72402C7B3FB2}" dt="2025-07-31T00:39:41.640" v="5079" actId="1037"/>
          <ac:spMkLst>
            <pc:docMk/>
            <pc:sldMk cId="0" sldId="260"/>
            <ac:spMk id="2" creationId="{00000000-0000-0000-0000-000000000000}"/>
          </ac:spMkLst>
        </pc:spChg>
        <pc:spChg chg="mod">
          <ac:chgData name="Beau Lambert" userId="57a168d5a223de07" providerId="LiveId" clId="{A39798DA-0285-4206-B6D7-72402C7B3FB2}" dt="2025-07-31T00:40:08.028" v="5085" actId="20577"/>
          <ac:spMkLst>
            <pc:docMk/>
            <pc:sldMk cId="0" sldId="260"/>
            <ac:spMk id="4" creationId="{00000000-0000-0000-0000-000000000000}"/>
          </ac:spMkLst>
        </pc:spChg>
      </pc:sldChg>
      <pc:sldChg chg="delSp modSp mod">
        <pc:chgData name="Beau Lambert" userId="57a168d5a223de07" providerId="LiveId" clId="{A39798DA-0285-4206-B6D7-72402C7B3FB2}" dt="2025-07-31T00:41:35.562" v="5105" actId="255"/>
        <pc:sldMkLst>
          <pc:docMk/>
          <pc:sldMk cId="0" sldId="261"/>
        </pc:sldMkLst>
        <pc:spChg chg="mod">
          <ac:chgData name="Beau Lambert" userId="57a168d5a223de07" providerId="LiveId" clId="{A39798DA-0285-4206-B6D7-72402C7B3FB2}" dt="2025-07-31T00:41:35.562" v="5105" actId="255"/>
          <ac:spMkLst>
            <pc:docMk/>
            <pc:sldMk cId="0" sldId="261"/>
            <ac:spMk id="2" creationId="{00000000-0000-0000-0000-000000000000}"/>
          </ac:spMkLst>
        </pc:spChg>
        <pc:grpChg chg="del">
          <ac:chgData name="Beau Lambert" userId="57a168d5a223de07" providerId="LiveId" clId="{A39798DA-0285-4206-B6D7-72402C7B3FB2}" dt="2025-07-31T00:41:13.925" v="5089" actId="478"/>
          <ac:grpSpMkLst>
            <pc:docMk/>
            <pc:sldMk cId="0" sldId="261"/>
            <ac:grpSpMk id="3" creationId="{00000000-0000-0000-0000-000000000000}"/>
          </ac:grpSpMkLst>
        </pc:grpChg>
        <pc:grpChg chg="del">
          <ac:chgData name="Beau Lambert" userId="57a168d5a223de07" providerId="LiveId" clId="{A39798DA-0285-4206-B6D7-72402C7B3FB2}" dt="2025-07-31T00:41:09.706" v="5088" actId="478"/>
          <ac:grpSpMkLst>
            <pc:docMk/>
            <pc:sldMk cId="0" sldId="261"/>
            <ac:grpSpMk id="6" creationId="{00000000-0000-0000-0000-000000000000}"/>
          </ac:grpSpMkLst>
        </pc:grpChg>
        <pc:grpChg chg="del">
          <ac:chgData name="Beau Lambert" userId="57a168d5a223de07" providerId="LiveId" clId="{A39798DA-0285-4206-B6D7-72402C7B3FB2}" dt="2025-07-31T00:41:17.678" v="5090" actId="478"/>
          <ac:grpSpMkLst>
            <pc:docMk/>
            <pc:sldMk cId="0" sldId="261"/>
            <ac:grpSpMk id="9" creationId="{00000000-0000-0000-0000-000000000000}"/>
          </ac:grpSpMkLst>
        </pc:grpChg>
        <pc:graphicFrameChg chg="del modGraphic">
          <ac:chgData name="Beau Lambert" userId="57a168d5a223de07" providerId="LiveId" clId="{A39798DA-0285-4206-B6D7-72402C7B3FB2}" dt="2025-07-31T00:41:04.125" v="5087" actId="478"/>
          <ac:graphicFrameMkLst>
            <pc:docMk/>
            <pc:sldMk cId="0" sldId="261"/>
            <ac:graphicFrameMk id="13" creationId="{00000000-0000-0000-0000-000000000000}"/>
          </ac:graphicFrameMkLst>
        </pc:graphicFrameChg>
      </pc:sldChg>
      <pc:sldChg chg="delSp modSp mod">
        <pc:chgData name="Beau Lambert" userId="57a168d5a223de07" providerId="LiveId" clId="{A39798DA-0285-4206-B6D7-72402C7B3FB2}" dt="2025-07-31T00:42:03.792" v="5111" actId="478"/>
        <pc:sldMkLst>
          <pc:docMk/>
          <pc:sldMk cId="0" sldId="262"/>
        </pc:sldMkLst>
        <pc:spChg chg="mod">
          <ac:chgData name="Beau Lambert" userId="57a168d5a223de07" providerId="LiveId" clId="{A39798DA-0285-4206-B6D7-72402C7B3FB2}" dt="2025-07-31T00:41:59.076" v="5108" actId="1076"/>
          <ac:spMkLst>
            <pc:docMk/>
            <pc:sldMk cId="0" sldId="262"/>
            <ac:spMk id="2" creationId="{00000000-0000-0000-0000-000000000000}"/>
          </ac:spMkLst>
        </pc:spChg>
        <pc:picChg chg="del">
          <ac:chgData name="Beau Lambert" userId="57a168d5a223de07" providerId="LiveId" clId="{A39798DA-0285-4206-B6D7-72402C7B3FB2}" dt="2025-07-31T00:42:01.567" v="5109" actId="478"/>
          <ac:picMkLst>
            <pc:docMk/>
            <pc:sldMk cId="0" sldId="262"/>
            <ac:picMk id="3" creationId="{00000000-0000-0000-0000-000000000000}"/>
          </ac:picMkLst>
        </pc:picChg>
        <pc:picChg chg="del">
          <ac:chgData name="Beau Lambert" userId="57a168d5a223de07" providerId="LiveId" clId="{A39798DA-0285-4206-B6D7-72402C7B3FB2}" dt="2025-07-31T00:42:02.592" v="5110" actId="478"/>
          <ac:picMkLst>
            <pc:docMk/>
            <pc:sldMk cId="0" sldId="262"/>
            <ac:picMk id="4" creationId="{00000000-0000-0000-0000-000000000000}"/>
          </ac:picMkLst>
        </pc:picChg>
        <pc:picChg chg="del">
          <ac:chgData name="Beau Lambert" userId="57a168d5a223de07" providerId="LiveId" clId="{A39798DA-0285-4206-B6D7-72402C7B3FB2}" dt="2025-07-31T00:42:03.792" v="5111" actId="478"/>
          <ac:picMkLst>
            <pc:docMk/>
            <pc:sldMk cId="0" sldId="262"/>
            <ac:picMk id="5" creationId="{00000000-0000-0000-0000-000000000000}"/>
          </ac:picMkLst>
        </pc:picChg>
      </pc:sldChg>
      <pc:sldChg chg="delSp modSp mod">
        <pc:chgData name="Beau Lambert" userId="57a168d5a223de07" providerId="LiveId" clId="{A39798DA-0285-4206-B6D7-72402C7B3FB2}" dt="2025-07-31T00:42:29.329" v="5198" actId="478"/>
        <pc:sldMkLst>
          <pc:docMk/>
          <pc:sldMk cId="0" sldId="263"/>
        </pc:sldMkLst>
        <pc:spChg chg="mod">
          <ac:chgData name="Beau Lambert" userId="57a168d5a223de07" providerId="LiveId" clId="{A39798DA-0285-4206-B6D7-72402C7B3FB2}" dt="2025-07-31T00:42:26.728" v="5197" actId="1076"/>
          <ac:spMkLst>
            <pc:docMk/>
            <pc:sldMk cId="0" sldId="263"/>
            <ac:spMk id="2" creationId="{00000000-0000-0000-0000-000000000000}"/>
          </ac:spMkLst>
        </pc:spChg>
        <pc:picChg chg="del">
          <ac:chgData name="Beau Lambert" userId="57a168d5a223de07" providerId="LiveId" clId="{A39798DA-0285-4206-B6D7-72402C7B3FB2}" dt="2025-07-31T00:42:29.329" v="5198" actId="478"/>
          <ac:picMkLst>
            <pc:docMk/>
            <pc:sldMk cId="0" sldId="263"/>
            <ac:picMk id="3" creationId="{00000000-0000-0000-0000-000000000000}"/>
          </ac:picMkLst>
        </pc:picChg>
      </pc:sldChg>
      <pc:sldChg chg="delSp modSp mod">
        <pc:chgData name="Beau Lambert" userId="57a168d5a223de07" providerId="LiveId" clId="{A39798DA-0285-4206-B6D7-72402C7B3FB2}" dt="2025-07-31T00:42:55.555" v="5232" actId="478"/>
        <pc:sldMkLst>
          <pc:docMk/>
          <pc:sldMk cId="0" sldId="264"/>
        </pc:sldMkLst>
        <pc:spChg chg="mod">
          <ac:chgData name="Beau Lambert" userId="57a168d5a223de07" providerId="LiveId" clId="{A39798DA-0285-4206-B6D7-72402C7B3FB2}" dt="2025-07-31T00:42:50.380" v="5229" actId="20577"/>
          <ac:spMkLst>
            <pc:docMk/>
            <pc:sldMk cId="0" sldId="264"/>
            <ac:spMk id="2" creationId="{00000000-0000-0000-0000-000000000000}"/>
          </ac:spMkLst>
        </pc:spChg>
        <pc:picChg chg="del">
          <ac:chgData name="Beau Lambert" userId="57a168d5a223de07" providerId="LiveId" clId="{A39798DA-0285-4206-B6D7-72402C7B3FB2}" dt="2025-07-31T00:42:53.821" v="5230" actId="478"/>
          <ac:picMkLst>
            <pc:docMk/>
            <pc:sldMk cId="0" sldId="264"/>
            <ac:picMk id="3" creationId="{00000000-0000-0000-0000-000000000000}"/>
          </ac:picMkLst>
        </pc:picChg>
        <pc:picChg chg="del">
          <ac:chgData name="Beau Lambert" userId="57a168d5a223de07" providerId="LiveId" clId="{A39798DA-0285-4206-B6D7-72402C7B3FB2}" dt="2025-07-31T00:42:54.679" v="5231" actId="478"/>
          <ac:picMkLst>
            <pc:docMk/>
            <pc:sldMk cId="0" sldId="264"/>
            <ac:picMk id="4" creationId="{00000000-0000-0000-0000-000000000000}"/>
          </ac:picMkLst>
        </pc:picChg>
        <pc:picChg chg="del">
          <ac:chgData name="Beau Lambert" userId="57a168d5a223de07" providerId="LiveId" clId="{A39798DA-0285-4206-B6D7-72402C7B3FB2}" dt="2025-07-31T00:42:55.555" v="5232" actId="478"/>
          <ac:picMkLst>
            <pc:docMk/>
            <pc:sldMk cId="0" sldId="264"/>
            <ac:picMk id="5" creationId="{00000000-0000-0000-0000-000000000000}"/>
          </ac:picMkLst>
        </pc:picChg>
      </pc:sldChg>
      <pc:sldChg chg="delSp modSp mod">
        <pc:chgData name="Beau Lambert" userId="57a168d5a223de07" providerId="LiveId" clId="{A39798DA-0285-4206-B6D7-72402C7B3FB2}" dt="2025-07-31T00:43:18.295" v="5237" actId="1076"/>
        <pc:sldMkLst>
          <pc:docMk/>
          <pc:sldMk cId="0" sldId="265"/>
        </pc:sldMkLst>
        <pc:spChg chg="mod">
          <ac:chgData name="Beau Lambert" userId="57a168d5a223de07" providerId="LiveId" clId="{A39798DA-0285-4206-B6D7-72402C7B3FB2}" dt="2025-07-31T00:43:18.295" v="5237" actId="1076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Beau Lambert" userId="57a168d5a223de07" providerId="LiveId" clId="{A39798DA-0285-4206-B6D7-72402C7B3FB2}" dt="2025-07-31T00:43:05.429" v="5234" actId="478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Beau Lambert" userId="57a168d5a223de07" providerId="LiveId" clId="{A39798DA-0285-4206-B6D7-72402C7B3FB2}" dt="2025-07-30T22:15:32.026" v="116" actId="1035"/>
        <pc:sldMkLst>
          <pc:docMk/>
          <pc:sldMk cId="2585599592" sldId="266"/>
        </pc:sldMkLst>
        <pc:spChg chg="mod">
          <ac:chgData name="Beau Lambert" userId="57a168d5a223de07" providerId="LiveId" clId="{A39798DA-0285-4206-B6D7-72402C7B3FB2}" dt="2025-07-30T22:15:32.026" v="116" actId="1035"/>
          <ac:spMkLst>
            <pc:docMk/>
            <pc:sldMk cId="2585599592" sldId="266"/>
            <ac:spMk id="3" creationId="{958C72E0-DB60-0073-C5A7-30835472F9A5}"/>
          </ac:spMkLst>
        </pc:spChg>
      </pc:sldChg>
      <pc:sldChg chg="modSp new mod ord">
        <pc:chgData name="Beau Lambert" userId="57a168d5a223de07" providerId="LiveId" clId="{A39798DA-0285-4206-B6D7-72402C7B3FB2}" dt="2025-07-31T00:11:45.054" v="4225" actId="20577"/>
        <pc:sldMkLst>
          <pc:docMk/>
          <pc:sldMk cId="2935048897" sldId="267"/>
        </pc:sldMkLst>
        <pc:spChg chg="mod">
          <ac:chgData name="Beau Lambert" userId="57a168d5a223de07" providerId="LiveId" clId="{A39798DA-0285-4206-B6D7-72402C7B3FB2}" dt="2025-07-30T22:40:09.596" v="830" actId="1035"/>
          <ac:spMkLst>
            <pc:docMk/>
            <pc:sldMk cId="2935048897" sldId="267"/>
            <ac:spMk id="2" creationId="{5CDB2096-D372-B928-C36D-AC354F8B60E1}"/>
          </ac:spMkLst>
        </pc:spChg>
        <pc:spChg chg="mod">
          <ac:chgData name="Beau Lambert" userId="57a168d5a223de07" providerId="LiveId" clId="{A39798DA-0285-4206-B6D7-72402C7B3FB2}" dt="2025-07-30T22:42:21.448" v="892" actId="1035"/>
          <ac:spMkLst>
            <pc:docMk/>
            <pc:sldMk cId="2935048897" sldId="267"/>
            <ac:spMk id="3" creationId="{6A27EB2B-489A-416C-BAF6-BE6DF00888C8}"/>
          </ac:spMkLst>
        </pc:spChg>
        <pc:spChg chg="mod">
          <ac:chgData name="Beau Lambert" userId="57a168d5a223de07" providerId="LiveId" clId="{A39798DA-0285-4206-B6D7-72402C7B3FB2}" dt="2025-07-31T00:11:45.054" v="4225" actId="20577"/>
          <ac:spMkLst>
            <pc:docMk/>
            <pc:sldMk cId="2935048897" sldId="267"/>
            <ac:spMk id="4" creationId="{FDF44860-593B-0E5A-AB44-CCC84EBBC188}"/>
          </ac:spMkLst>
        </pc:spChg>
      </pc:sldChg>
      <pc:sldChg chg="modSp add mod">
        <pc:chgData name="Beau Lambert" userId="57a168d5a223de07" providerId="LiveId" clId="{A39798DA-0285-4206-B6D7-72402C7B3FB2}" dt="2025-07-31T00:11:38.638" v="4224" actId="20577"/>
        <pc:sldMkLst>
          <pc:docMk/>
          <pc:sldMk cId="1285897927" sldId="268"/>
        </pc:sldMkLst>
        <pc:spChg chg="mod">
          <ac:chgData name="Beau Lambert" userId="57a168d5a223de07" providerId="LiveId" clId="{A39798DA-0285-4206-B6D7-72402C7B3FB2}" dt="2025-07-30T22:58:41.637" v="1709" actId="1076"/>
          <ac:spMkLst>
            <pc:docMk/>
            <pc:sldMk cId="1285897927" sldId="268"/>
            <ac:spMk id="2" creationId="{B2170AF3-9435-AD63-B321-D03D45B6F1BF}"/>
          </ac:spMkLst>
        </pc:spChg>
        <pc:spChg chg="mod">
          <ac:chgData name="Beau Lambert" userId="57a168d5a223de07" providerId="LiveId" clId="{A39798DA-0285-4206-B6D7-72402C7B3FB2}" dt="2025-07-30T22:58:39.875" v="1708" actId="1036"/>
          <ac:spMkLst>
            <pc:docMk/>
            <pc:sldMk cId="1285897927" sldId="268"/>
            <ac:spMk id="3" creationId="{49301B01-32AD-6053-2056-843195BCDE48}"/>
          </ac:spMkLst>
        </pc:spChg>
        <pc:spChg chg="mod">
          <ac:chgData name="Beau Lambert" userId="57a168d5a223de07" providerId="LiveId" clId="{A39798DA-0285-4206-B6D7-72402C7B3FB2}" dt="2025-07-31T00:11:38.638" v="4224" actId="20577"/>
          <ac:spMkLst>
            <pc:docMk/>
            <pc:sldMk cId="1285897927" sldId="268"/>
            <ac:spMk id="4" creationId="{6C13EE48-D6D3-6466-E192-B9C2068B7BB0}"/>
          </ac:spMkLst>
        </pc:spChg>
      </pc:sldChg>
      <pc:sldChg chg="modSp add mod">
        <pc:chgData name="Beau Lambert" userId="57a168d5a223de07" providerId="LiveId" clId="{A39798DA-0285-4206-B6D7-72402C7B3FB2}" dt="2025-07-31T00:11:27.304" v="4223" actId="20577"/>
        <pc:sldMkLst>
          <pc:docMk/>
          <pc:sldMk cId="44236704" sldId="269"/>
        </pc:sldMkLst>
        <pc:spChg chg="mod">
          <ac:chgData name="Beau Lambert" userId="57a168d5a223de07" providerId="LiveId" clId="{A39798DA-0285-4206-B6D7-72402C7B3FB2}" dt="2025-07-30T23:02:38.051" v="1772" actId="20577"/>
          <ac:spMkLst>
            <pc:docMk/>
            <pc:sldMk cId="44236704" sldId="269"/>
            <ac:spMk id="2" creationId="{8392D6F8-A4E1-6E9F-FD60-61B355CACDF2}"/>
          </ac:spMkLst>
        </pc:spChg>
        <pc:spChg chg="mod">
          <ac:chgData name="Beau Lambert" userId="57a168d5a223de07" providerId="LiveId" clId="{A39798DA-0285-4206-B6D7-72402C7B3FB2}" dt="2025-07-30T23:38:44.689" v="2972" actId="1036"/>
          <ac:spMkLst>
            <pc:docMk/>
            <pc:sldMk cId="44236704" sldId="269"/>
            <ac:spMk id="3" creationId="{F04E2648-BFF6-9D66-14A7-16E1E4D0E1D2}"/>
          </ac:spMkLst>
        </pc:spChg>
        <pc:spChg chg="mod">
          <ac:chgData name="Beau Lambert" userId="57a168d5a223de07" providerId="LiveId" clId="{A39798DA-0285-4206-B6D7-72402C7B3FB2}" dt="2025-07-31T00:11:27.304" v="4223" actId="20577"/>
          <ac:spMkLst>
            <pc:docMk/>
            <pc:sldMk cId="44236704" sldId="269"/>
            <ac:spMk id="4" creationId="{8B3F8A1B-E22D-126F-A87A-E0CE65B031B4}"/>
          </ac:spMkLst>
        </pc:spChg>
      </pc:sldChg>
      <pc:sldChg chg="add del ord">
        <pc:chgData name="Beau Lambert" userId="57a168d5a223de07" providerId="LiveId" clId="{A39798DA-0285-4206-B6D7-72402C7B3FB2}" dt="2025-07-30T23:01:08.728" v="1713" actId="2696"/>
        <pc:sldMkLst>
          <pc:docMk/>
          <pc:sldMk cId="2928016583" sldId="269"/>
        </pc:sldMkLst>
      </pc:sldChg>
      <pc:sldChg chg="addSp modSp add mod ord">
        <pc:chgData name="Beau Lambert" userId="57a168d5a223de07" providerId="LiveId" clId="{A39798DA-0285-4206-B6D7-72402C7B3FB2}" dt="2025-07-31T00:12:09.047" v="4227" actId="1076"/>
        <pc:sldMkLst>
          <pc:docMk/>
          <pc:sldMk cId="3552784948" sldId="270"/>
        </pc:sldMkLst>
        <pc:spChg chg="mod">
          <ac:chgData name="Beau Lambert" userId="57a168d5a223de07" providerId="LiveId" clId="{A39798DA-0285-4206-B6D7-72402C7B3FB2}" dt="2025-07-30T23:56:46.057" v="3034" actId="20577"/>
          <ac:spMkLst>
            <pc:docMk/>
            <pc:sldMk cId="3552784948" sldId="270"/>
            <ac:spMk id="2" creationId="{22BBFFCE-D9EA-BE26-7AAE-E943AF0E9490}"/>
          </ac:spMkLst>
        </pc:spChg>
        <pc:spChg chg="mod">
          <ac:chgData name="Beau Lambert" userId="57a168d5a223de07" providerId="LiveId" clId="{A39798DA-0285-4206-B6D7-72402C7B3FB2}" dt="2025-07-31T00:06:16.675" v="4202" actId="20577"/>
          <ac:spMkLst>
            <pc:docMk/>
            <pc:sldMk cId="3552784948" sldId="270"/>
            <ac:spMk id="3" creationId="{9443BFEF-27BF-1E63-7DAD-412B4ED2B137}"/>
          </ac:spMkLst>
        </pc:spChg>
        <pc:spChg chg="mod">
          <ac:chgData name="Beau Lambert" userId="57a168d5a223de07" providerId="LiveId" clId="{A39798DA-0285-4206-B6D7-72402C7B3FB2}" dt="2025-07-31T00:11:18.464" v="4222" actId="20577"/>
          <ac:spMkLst>
            <pc:docMk/>
            <pc:sldMk cId="3552784948" sldId="270"/>
            <ac:spMk id="4" creationId="{58A1283C-B866-AEBD-3FA0-16B09B109918}"/>
          </ac:spMkLst>
        </pc:spChg>
        <pc:picChg chg="add mod ord">
          <ac:chgData name="Beau Lambert" userId="57a168d5a223de07" providerId="LiveId" clId="{A39798DA-0285-4206-B6D7-72402C7B3FB2}" dt="2025-07-31T00:12:09.047" v="4227" actId="1076"/>
          <ac:picMkLst>
            <pc:docMk/>
            <pc:sldMk cId="3552784948" sldId="270"/>
            <ac:picMk id="6" creationId="{4B53FD54-716A-559B-9FAC-444AF9B823DD}"/>
          </ac:picMkLst>
        </pc:picChg>
      </pc:sldChg>
      <pc:sldChg chg="delSp modSp add mod">
        <pc:chgData name="Beau Lambert" userId="57a168d5a223de07" providerId="LiveId" clId="{A39798DA-0285-4206-B6D7-72402C7B3FB2}" dt="2025-07-31T00:38:17.326" v="5055" actId="1036"/>
        <pc:sldMkLst>
          <pc:docMk/>
          <pc:sldMk cId="4082746704" sldId="271"/>
        </pc:sldMkLst>
        <pc:spChg chg="mod">
          <ac:chgData name="Beau Lambert" userId="57a168d5a223de07" providerId="LiveId" clId="{A39798DA-0285-4206-B6D7-72402C7B3FB2}" dt="2025-07-31T00:14:25.971" v="4316" actId="14100"/>
          <ac:spMkLst>
            <pc:docMk/>
            <pc:sldMk cId="4082746704" sldId="271"/>
            <ac:spMk id="2" creationId="{7B5C1C72-3013-7B31-336C-34A9CF0C34CA}"/>
          </ac:spMkLst>
        </pc:spChg>
        <pc:spChg chg="mod">
          <ac:chgData name="Beau Lambert" userId="57a168d5a223de07" providerId="LiveId" clId="{A39798DA-0285-4206-B6D7-72402C7B3FB2}" dt="2025-07-31T00:38:17.326" v="5055" actId="1036"/>
          <ac:spMkLst>
            <pc:docMk/>
            <pc:sldMk cId="4082746704" sldId="271"/>
            <ac:spMk id="3" creationId="{6450567F-AAD7-38E1-8557-AE2DD4475613}"/>
          </ac:spMkLst>
        </pc:spChg>
        <pc:spChg chg="mod">
          <ac:chgData name="Beau Lambert" userId="57a168d5a223de07" providerId="LiveId" clId="{A39798DA-0285-4206-B6D7-72402C7B3FB2}" dt="2025-07-31T00:15:46.701" v="4495" actId="1036"/>
          <ac:spMkLst>
            <pc:docMk/>
            <pc:sldMk cId="4082746704" sldId="271"/>
            <ac:spMk id="4" creationId="{F56EEC30-9796-40DA-988C-7EDAB585E4A0}"/>
          </ac:spMkLst>
        </pc:spChg>
        <pc:picChg chg="del">
          <ac:chgData name="Beau Lambert" userId="57a168d5a223de07" providerId="LiveId" clId="{A39798DA-0285-4206-B6D7-72402C7B3FB2}" dt="2025-07-31T00:14:33.771" v="4317" actId="478"/>
          <ac:picMkLst>
            <pc:docMk/>
            <pc:sldMk cId="4082746704" sldId="271"/>
            <ac:picMk id="6" creationId="{A3F13380-6256-E89A-47E0-BE6804CE1E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B7DAC-13FC-4218-ACFE-6BDD74E8BEF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D619E-46CB-4FE1-973B-B397FCCE1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16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D619E-46CB-4FE1-973B-B397FCCE1A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4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40000"/>
                <a:satMod val="350000"/>
              </a:schemeClr>
            </a:gs>
            <a:gs pos="86000">
              <a:schemeClr val="bg2">
                <a:tint val="45000"/>
                <a:shade val="99000"/>
                <a:satMod val="350000"/>
              </a:schemeClr>
            </a:gs>
            <a:gs pos="97000">
              <a:schemeClr val="bg2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6468" y="1153086"/>
            <a:ext cx="9105462" cy="1043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4691" y="2825534"/>
            <a:ext cx="812800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mi.org/about-mental-illness/mental-health-by-the-number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mi.org/about-mental-illness/mental-health-by-the-numbe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nseling.org/publications/counseling-today-magazine/article-archive/article/legacy/a-closer-look-at-the-mental-health-provider-shortag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at-is/sentiment-analysi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ahmettsdmr1312/customer-reviews-sentiment-analysis-two-different-techniques-21db5e67627b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sahasourav17/students-anxiety-and-depression-dataset" TargetMode="External"/><Relationship Id="rId3" Type="http://schemas.openxmlformats.org/officeDocument/2006/relationships/hyperlink" Target="https://www.kaggle.com/datasets/infamouscoder/depression-reddit-cleaned" TargetMode="External"/><Relationship Id="rId7" Type="http://schemas.openxmlformats.org/officeDocument/2006/relationships/hyperlink" Target="https://www.kaggle.com/datasets/neelghoshal/reddit-mental-health-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michellevp/mental-health-dataset-bipolar" TargetMode="External"/><Relationship Id="rId11" Type="http://schemas.openxmlformats.org/officeDocument/2006/relationships/hyperlink" Target="https://www.kaggle.com/datasets/suchintikasarkar/sentiment-analysis-for-mental-health/data" TargetMode="External"/><Relationship Id="rId5" Type="http://schemas.openxmlformats.org/officeDocument/2006/relationships/hyperlink" Target="https://www.kaggle.com/datasets/michellevp/predicting-anxiety-in-mental-health-data" TargetMode="External"/><Relationship Id="rId10" Type="http://schemas.openxmlformats.org/officeDocument/2006/relationships/hyperlink" Target="https://www.kaggle.com/datasets/aunanya875/suicidal-tweet-detection-dataset" TargetMode="External"/><Relationship Id="rId4" Type="http://schemas.openxmlformats.org/officeDocument/2006/relationships/hyperlink" Target="https://www.kaggle.com/datasets/kreeshrajani/human-stress-prediction" TargetMode="External"/><Relationship Id="rId9" Type="http://schemas.openxmlformats.org/officeDocument/2006/relationships/hyperlink" Target="https://www.kaggle.com/datasets/aradhakkandhari/suicidal-mental-health-datase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419508"/>
            <a:ext cx="8458200" cy="228145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91795" marR="5080" indent="-379730">
              <a:lnSpc>
                <a:spcPts val="5350"/>
              </a:lnSpc>
              <a:spcBef>
                <a:spcPts val="775"/>
              </a:spcBef>
            </a:pPr>
            <a:r>
              <a:rPr lang="en-US" sz="4950" spc="-85" dirty="0"/>
              <a:t>Sentiment Analysis as an Indicator of Mental Health Issues</a:t>
            </a:r>
            <a:endParaRPr sz="4950" dirty="0"/>
          </a:p>
          <a:p>
            <a:pPr marL="2907665" marR="2722245" algn="ctr">
              <a:lnSpc>
                <a:spcPct val="126699"/>
              </a:lnSpc>
              <a:spcBef>
                <a:spcPts val="535"/>
              </a:spcBef>
            </a:pPr>
            <a:r>
              <a:rPr sz="1950" spc="160" dirty="0"/>
              <a:t>DSB</a:t>
            </a:r>
            <a:r>
              <a:rPr sz="1950" spc="-45" dirty="0"/>
              <a:t> </a:t>
            </a:r>
            <a:r>
              <a:rPr sz="1950" spc="65" dirty="0"/>
              <a:t>602</a:t>
            </a:r>
            <a:r>
              <a:rPr sz="1950" spc="-40" dirty="0"/>
              <a:t> </a:t>
            </a:r>
            <a:r>
              <a:rPr sz="1950" dirty="0"/>
              <a:t>–</a:t>
            </a:r>
            <a:r>
              <a:rPr sz="1950" spc="-30" dirty="0"/>
              <a:t> </a:t>
            </a:r>
            <a:r>
              <a:rPr sz="1950" spc="50" dirty="0"/>
              <a:t>Project</a:t>
            </a:r>
            <a:r>
              <a:rPr sz="1950" spc="-60" dirty="0"/>
              <a:t> </a:t>
            </a:r>
            <a:r>
              <a:rPr lang="en-US" sz="1950" spc="15" dirty="0"/>
              <a:t>4</a:t>
            </a:r>
            <a:br>
              <a:rPr lang="en-US" sz="1950" spc="15" dirty="0"/>
            </a:br>
            <a:r>
              <a:rPr sz="1950" spc="15" dirty="0"/>
              <a:t> </a:t>
            </a:r>
            <a:r>
              <a:rPr lang="en-US" sz="1950" spc="95" dirty="0"/>
              <a:t>Group TBD</a:t>
            </a:r>
            <a:endParaRPr sz="19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05" y="152400"/>
            <a:ext cx="9105462" cy="607602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267710" marR="5080" indent="-635">
              <a:lnSpc>
                <a:spcPct val="102400"/>
              </a:lnSpc>
              <a:spcBef>
                <a:spcPts val="10"/>
              </a:spcBef>
            </a:pPr>
            <a:r>
              <a:rPr lang="en-US" sz="4000" dirty="0"/>
              <a:t>Model</a:t>
            </a:r>
            <a:r>
              <a:rPr lang="en-US" sz="4000" spc="-10" dirty="0"/>
              <a:t> </a:t>
            </a:r>
            <a:r>
              <a:rPr lang="en-US" sz="4000" dirty="0"/>
              <a:t>Fit</a:t>
            </a:r>
            <a:r>
              <a:rPr lang="en-US" sz="4000" spc="-40" dirty="0"/>
              <a:t> </a:t>
            </a:r>
            <a:r>
              <a:rPr lang="en-US" sz="4000" spc="55" dirty="0"/>
              <a:t>Evaluation:</a:t>
            </a:r>
            <a:endParaRPr lang="en-US" sz="4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05462" cy="607602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74975" marR="5080">
              <a:lnSpc>
                <a:spcPct val="102400"/>
              </a:lnSpc>
              <a:spcBef>
                <a:spcPts val="10"/>
              </a:spcBef>
            </a:pPr>
            <a:r>
              <a:rPr lang="en-US" sz="4000" spc="55" dirty="0"/>
              <a:t>Evaluation:</a:t>
            </a:r>
            <a:endParaRPr lang="en-US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029" y="164937"/>
            <a:ext cx="9105462" cy="41934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74975">
              <a:lnSpc>
                <a:spcPct val="100000"/>
              </a:lnSpc>
              <a:spcBef>
                <a:spcPts val="90"/>
              </a:spcBef>
            </a:pPr>
            <a:r>
              <a:rPr lang="en-US" spc="114" dirty="0"/>
              <a:t>Visual?</a:t>
            </a:r>
            <a:endParaRPr spc="3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618688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000" spc="85" dirty="0"/>
              <a:t>Conclusions</a:t>
            </a:r>
            <a:r>
              <a:rPr lang="en-US" sz="4000" spc="-140" dirty="0"/>
              <a:t> </a:t>
            </a:r>
            <a:r>
              <a:rPr lang="en-US" sz="4000" dirty="0"/>
              <a:t>and</a:t>
            </a:r>
            <a:r>
              <a:rPr lang="en-US" sz="4000" spc="-125" dirty="0"/>
              <a:t> </a:t>
            </a:r>
            <a:r>
              <a:rPr lang="en-US" sz="4000" spc="-10" dirty="0"/>
              <a:t>Recommendations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2096-D372-B928-C36D-AC354F8B6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68" y="457200"/>
            <a:ext cx="9105462" cy="615553"/>
          </a:xfrm>
        </p:spPr>
        <p:txBody>
          <a:bodyPr/>
          <a:lstStyle/>
          <a:p>
            <a:r>
              <a:rPr lang="en-US" sz="4000" dirty="0"/>
              <a:t>Mental Health By the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7EB2B-489A-416C-BAF6-BE6DF0088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8800"/>
            <a:ext cx="8610599" cy="44319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 in 5 U.S. adults experience mental illness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 in 20 U.S. adults experience serious mental illness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 in 6 U.S. youth aged 6 – 17 experience a mental health disorder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Mental health issues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Anxiety disorders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Posttraumatic stress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Bipolar Disorder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Borderline Personality Disorder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Obsessive Compulsive Disorder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Schizophrenia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44860-593B-0E5A-AB44-CCC84EBBC18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52400" y="7322822"/>
            <a:ext cx="5943600" cy="430887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hlinkClick r:id="rId2"/>
              </a:rPr>
              <a:t>https://www.nami.org/about-mental-illness/mental-health-by-the-numbers/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04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48E-569D-5579-5C80-3DBEFA325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0AF3-9435-AD63-B321-D03D45B6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69" y="237009"/>
            <a:ext cx="9105462" cy="615553"/>
          </a:xfrm>
        </p:spPr>
        <p:txBody>
          <a:bodyPr/>
          <a:lstStyle/>
          <a:p>
            <a:r>
              <a:rPr lang="en-US" sz="4000" dirty="0"/>
              <a:t>The Ripple Effect of Mental Illness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01B01-32AD-6053-2056-843195BCD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05890"/>
            <a:ext cx="8610599" cy="59093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Person has increased risk: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Cardiovascular and metabolic diseases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Substance abuse disorder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Unemployment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Suicide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Families Affected: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Caregiver to adults with mental health issues (avg of 32hr/ </a:t>
            </a:r>
            <a:r>
              <a:rPr lang="en-US" sz="2400" dirty="0" err="1"/>
              <a:t>wk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Communities Impacted: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Increased homelessness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Increased hospitalization → depression, psychosis, and mood disorders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U.S. Veterans and active service members suffer disproportionately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 the U.S. economy, serious mental illness causes $193.2 billion in lost earnings each year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3EE48-D6D3-6466-E192-B9C2068B7BB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152400" y="7322822"/>
            <a:ext cx="5943600" cy="430887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hlinkClick r:id="rId2"/>
              </a:rPr>
              <a:t>https://www.nami.org/about-mental-illness/mental-health-by-the-numbers/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89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30504-2BDA-C41C-3C22-70C80A8BD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D6F8-A4E1-6E9F-FD60-61B355CA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69" y="237009"/>
            <a:ext cx="9105462" cy="615553"/>
          </a:xfrm>
        </p:spPr>
        <p:txBody>
          <a:bodyPr/>
          <a:lstStyle/>
          <a:p>
            <a:r>
              <a:rPr lang="en-US" sz="4000" dirty="0"/>
              <a:t>Mental Health Resource Shortage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E2648-BFF6-9D66-14A7-16E1E4D0E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188958"/>
            <a:ext cx="8610599" cy="62786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Current state of mental health care in U.S.: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Mental health organizations are understaffed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People are unable to access or afford mental health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Counselors are overwhelmed with high caseloads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Reasons for mental health provider shortage: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Lack of funding </a:t>
            </a:r>
            <a:r>
              <a:rPr lang="en-US" sz="2400" dirty="0"/>
              <a:t>→ government provides a limited amount of funding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Poor reimbursement rates </a:t>
            </a:r>
            <a:r>
              <a:rPr lang="en-US" sz="2400" dirty="0"/>
              <a:t>→ providers are not adequately recompensed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Low Retention </a:t>
            </a:r>
            <a:r>
              <a:rPr lang="en-US" sz="2400" dirty="0"/>
              <a:t>→ negative stigma associated with mental health care profession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Increased need, limited access </a:t>
            </a:r>
            <a:r>
              <a:rPr lang="en-US" sz="2400" dirty="0"/>
              <a:t>→ demand is outpacing the supply of providers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Aging workforce </a:t>
            </a:r>
            <a:r>
              <a:rPr lang="en-US" sz="2400" dirty="0"/>
              <a:t>→ retiring health care professions and low retention rate are outpacing younger professionals entering the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F8A1B-E22D-126F-A87A-E0CE65B031B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875" y="7280694"/>
            <a:ext cx="6400800" cy="646331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hlinkClick r:id="rId2"/>
              </a:rPr>
              <a:t>https://www.counseling.org/publications/counseling-today-magazine/article-archive/article/legacy/a-closer-look-at-the-mental-health-provider-shortage#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C093-830F-51CE-D152-02CBBFBF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68" y="457200"/>
            <a:ext cx="9105462" cy="615553"/>
          </a:xfrm>
        </p:spPr>
        <p:txBody>
          <a:bodyPr/>
          <a:lstStyle/>
          <a:p>
            <a:r>
              <a:rPr lang="en-US" sz="4000" spc="-30" dirty="0"/>
              <a:t>Problem</a:t>
            </a:r>
            <a:r>
              <a:rPr lang="en-US" sz="4000" spc="-90" dirty="0"/>
              <a:t> </a:t>
            </a:r>
            <a:r>
              <a:rPr lang="en-US" sz="4000" spc="-10" dirty="0"/>
              <a:t>Statement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C72E0-DB60-0073-C5A7-30835472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691" y="1447800"/>
            <a:ext cx="8128000" cy="60478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Millions of people in the U.S. are affected by mental illness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However, resources for mental health limited in the U.S.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Also, culture tends to suppress those who need help from seeking it </a:t>
            </a:r>
          </a:p>
          <a:p>
            <a:pPr marL="200025" marR="111125" indent="-187960">
              <a:lnSpc>
                <a:spcPts val="2500"/>
              </a:lnSpc>
              <a:spcBef>
                <a:spcPts val="415"/>
              </a:spcBef>
              <a:buFont typeface="Arial"/>
              <a:buChar char="•"/>
              <a:tabLst>
                <a:tab pos="201295" algn="l"/>
              </a:tabLst>
            </a:pPr>
            <a:r>
              <a:rPr lang="en-US" sz="2400" dirty="0">
                <a:cs typeface="Calibri"/>
              </a:rPr>
              <a:t>It would be immensely valuable to provide a model which could predict whether an individual was suffering from various mental health issues </a:t>
            </a:r>
          </a:p>
          <a:p>
            <a:pPr marL="200025" marR="111125" indent="-187960">
              <a:lnSpc>
                <a:spcPts val="2500"/>
              </a:lnSpc>
              <a:spcBef>
                <a:spcPts val="415"/>
              </a:spcBef>
              <a:buFont typeface="Arial"/>
              <a:buChar char="•"/>
              <a:tabLst>
                <a:tab pos="201295" algn="l"/>
              </a:tabLst>
            </a:pPr>
            <a:r>
              <a:rPr lang="en-US" sz="2400" dirty="0">
                <a:cs typeface="Calibri"/>
              </a:rPr>
              <a:t>Using sentiment analysis as a backbone for classification could be an effective indication of possible mental health concerns </a:t>
            </a:r>
          </a:p>
          <a:p>
            <a:pPr marL="200025" marR="111125" indent="-187960">
              <a:lnSpc>
                <a:spcPts val="2500"/>
              </a:lnSpc>
              <a:spcBef>
                <a:spcPts val="415"/>
              </a:spcBef>
              <a:buFont typeface="Arial"/>
              <a:buChar char="•"/>
              <a:tabLst>
                <a:tab pos="201295" algn="l"/>
              </a:tabLst>
            </a:pPr>
            <a:r>
              <a:rPr lang="en-US" sz="2400" dirty="0">
                <a:cs typeface="Calibri"/>
              </a:rPr>
              <a:t>We'll use Recall/Sensitivity as our main metric since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False Positives would suggest people get help when they may not necessarily need (but everyone needs it) vs a false negative that could minimize serious health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alibri"/>
              </a:rPr>
              <a:t>We'll set our target at least 95% recall before production-ready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9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F695B-8571-452B-76B1-6877673D7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53FD54-716A-559B-9FAC-444AF9B82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781" y="5000908"/>
            <a:ext cx="3657600" cy="2287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BBFFCE-D9EA-BE26-7AAE-E943AF0E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69" y="237009"/>
            <a:ext cx="9105462" cy="615553"/>
          </a:xfrm>
        </p:spPr>
        <p:txBody>
          <a:bodyPr/>
          <a:lstStyle/>
          <a:p>
            <a:r>
              <a:rPr lang="en-US" sz="4000" dirty="0"/>
              <a:t>What is Sentiment Analysis?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3BFEF-27BF-1E63-7DAD-412B4ED2B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188958"/>
            <a:ext cx="8610599" cy="44319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process of analyzing digital text to determine if the emotional tone of the message is positive, negative, or neutral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today’s world, there are enormous volumes of text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Emails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Chat transcripts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Social media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Sentiment analysis tools can scan this text to infer emotion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Sentiment analysis cam mine data information at great scale with reduced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limited resources can then be focused on the potential problem issues (negative cases)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1283C-B866-AEBD-3FA0-16B09B10991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76200" y="6858000"/>
            <a:ext cx="5791200" cy="861774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hlinkClick r:id="rId3"/>
              </a:rPr>
              <a:t>https://aws.amazon.com/what-is/sentiment-analysis/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  <a:hlinkClick r:id="rId4"/>
              </a:rPr>
              <a:t>https://medium.com/@ahmettsdmr1312/customer-reviews-sentiment-analysis-two-different-techniques-21db5e67627b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8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5F036-0604-A275-FFAD-C0E2F04B2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1C72-3013-7B31-336C-34A9CF0C3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9601199" cy="1231106"/>
          </a:xfrm>
        </p:spPr>
        <p:txBody>
          <a:bodyPr/>
          <a:lstStyle/>
          <a:p>
            <a:r>
              <a:rPr lang="en-US" sz="4000" dirty="0"/>
              <a:t>Sentiment Analysis for Mental Health –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0567F-AAD7-38E1-8557-AE2DD4475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9067800" cy="54863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dataset integrates information from the following Kaggle datasets: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Depression Reddit Cleaned</a:t>
            </a:r>
            <a:endParaRPr lang="en-US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Human Stress Prediction</a:t>
            </a:r>
            <a:endParaRPr lang="en-US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Predicting Anxiety in Mental Health Data</a:t>
            </a:r>
            <a:endParaRPr lang="en-US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Mental Health Dataset Bipolar</a:t>
            </a:r>
            <a:endParaRPr lang="en-US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hlinkClick r:id="rId7"/>
              </a:rPr>
              <a:t>Reddit Mental Health Data</a:t>
            </a:r>
            <a:endParaRPr lang="en-US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hlinkClick r:id="rId8"/>
              </a:rPr>
              <a:t>Students Anxiety and Depression Dataset</a:t>
            </a:r>
            <a:endParaRPr lang="en-US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hlinkClick r:id="rId9"/>
              </a:rPr>
              <a:t>Suicidal Mental Health Dataset</a:t>
            </a:r>
            <a:endParaRPr lang="en-US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hlinkClick r:id="rId10"/>
              </a:rPr>
              <a:t>Suicidal Tweet Detection Dataset</a:t>
            </a: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Data Collection: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data is sourced from diverse platforms including social media posts, Reddit posts, Twitter posts, and more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Each entry is tagged with a specific mental health status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Features: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 err="1"/>
              <a:t>unique_id</a:t>
            </a:r>
            <a:r>
              <a:rPr lang="en-US" sz="2000" dirty="0"/>
              <a:t>: A unique identifier for each entry.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Statement: The textual data or post.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Mental Health Status: The tagged mental health status of the statement.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EEC30-9796-40DA-988C-7EDAB585E4A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76200" y="7315200"/>
            <a:ext cx="6172200" cy="457200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hlinkClick r:id="rId11"/>
              </a:rPr>
              <a:t>https://www.kaggle.com/datasets/suchintikasarkar/sentiment-analysis-for-mental-health/data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74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9105462" cy="678009"/>
          </a:xfrm>
          <a:prstGeom prst="rect">
            <a:avLst/>
          </a:prstGeom>
        </p:spPr>
        <p:txBody>
          <a:bodyPr vert="horz" wrap="square" lIns="0" tIns="61852" rIns="0" bIns="0" rtlCol="0">
            <a:spAutoFit/>
          </a:bodyPr>
          <a:lstStyle/>
          <a:p>
            <a:pPr marL="1643380">
              <a:lnSpc>
                <a:spcPct val="100000"/>
              </a:lnSpc>
              <a:spcBef>
                <a:spcPts val="90"/>
              </a:spcBef>
            </a:pPr>
            <a:r>
              <a:rPr lang="en-US" sz="4000" spc="-70" dirty="0"/>
              <a:t>Model </a:t>
            </a:r>
            <a:r>
              <a:rPr lang="en-US" sz="4000" spc="-55" dirty="0"/>
              <a:t>Methodology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6795" y="3025139"/>
            <a:ext cx="1489075" cy="965200"/>
          </a:xfrm>
          <a:prstGeom prst="rect">
            <a:avLst/>
          </a:prstGeom>
          <a:ln w="15240">
            <a:solidFill>
              <a:srgbClr val="032333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267970" marR="245110">
              <a:lnSpc>
                <a:spcPct val="100400"/>
              </a:lnSpc>
              <a:spcBef>
                <a:spcPts val="125"/>
              </a:spcBef>
            </a:pPr>
            <a:r>
              <a:rPr sz="1150" spc="35" dirty="0">
                <a:latin typeface="Calibri"/>
                <a:cs typeface="Calibri"/>
              </a:rPr>
              <a:t>Selected </a:t>
            </a:r>
            <a:r>
              <a:rPr sz="1150" spc="10" dirty="0">
                <a:latin typeface="Calibri"/>
                <a:cs typeface="Calibri"/>
              </a:rPr>
              <a:t>Features</a:t>
            </a:r>
            <a:r>
              <a:rPr sz="1150" spc="160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from </a:t>
            </a:r>
            <a:r>
              <a:rPr sz="1150" spc="10" dirty="0">
                <a:latin typeface="Calibri"/>
                <a:cs typeface="Calibri"/>
              </a:rPr>
              <a:t>Dataset</a:t>
            </a:r>
            <a:r>
              <a:rPr sz="1150" spc="17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that </a:t>
            </a:r>
            <a:r>
              <a:rPr sz="1150" dirty="0">
                <a:latin typeface="Calibri"/>
                <a:cs typeface="Calibri"/>
              </a:rPr>
              <a:t>best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captured </a:t>
            </a:r>
            <a:r>
              <a:rPr sz="1150" spc="10" dirty="0">
                <a:latin typeface="Calibri"/>
                <a:cs typeface="Calibri"/>
              </a:rPr>
              <a:t>Critical</a:t>
            </a:r>
            <a:r>
              <a:rPr sz="1150" spc="275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Factors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163" y="2479548"/>
            <a:ext cx="1490980" cy="644407"/>
          </a:xfrm>
          <a:prstGeom prst="rect">
            <a:avLst/>
          </a:prstGeom>
          <a:ln w="15239">
            <a:solidFill>
              <a:srgbClr val="032333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85"/>
              </a:spcBef>
            </a:pPr>
            <a:endParaRPr lang="en-US" sz="1150" dirty="0">
              <a:latin typeface="Times New Roman"/>
              <a:cs typeface="Times New Roman"/>
            </a:endParaRPr>
          </a:p>
          <a:p>
            <a:pPr marL="288925" marR="304165">
              <a:lnSpc>
                <a:spcPct val="100000"/>
              </a:lnSpc>
            </a:pPr>
            <a:r>
              <a:rPr lang="en-US" sz="1150" spc="50" dirty="0">
                <a:latin typeface="Calibri"/>
                <a:cs typeface="Calibri"/>
              </a:rPr>
              <a:t>Ames</a:t>
            </a:r>
            <a:r>
              <a:rPr lang="en-US" sz="1150" spc="-10" dirty="0">
                <a:latin typeface="Calibri"/>
                <a:cs typeface="Calibri"/>
              </a:rPr>
              <a:t> Dataset Imported</a:t>
            </a:r>
            <a:endParaRPr lang="en-US" sz="115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09188" y="3520440"/>
            <a:ext cx="1490980" cy="965200"/>
          </a:xfrm>
          <a:prstGeom prst="rect">
            <a:avLst/>
          </a:prstGeom>
          <a:ln w="15240">
            <a:solidFill>
              <a:srgbClr val="032333"/>
            </a:solidFill>
          </a:ln>
        </p:spPr>
        <p:txBody>
          <a:bodyPr vert="horz" wrap="square" lIns="0" tIns="110489" rIns="0" bIns="0" rtlCol="0">
            <a:spAutoFit/>
          </a:bodyPr>
          <a:lstStyle/>
          <a:p>
            <a:pPr marL="207010" marR="234315">
              <a:lnSpc>
                <a:spcPct val="100299"/>
              </a:lnSpc>
              <a:spcBef>
                <a:spcPts val="869"/>
              </a:spcBef>
            </a:pPr>
            <a:r>
              <a:rPr sz="1150" dirty="0">
                <a:latin typeface="Calibri"/>
                <a:cs typeface="Calibri"/>
              </a:rPr>
              <a:t>Explored</a:t>
            </a:r>
            <a:r>
              <a:rPr sz="1150" spc="165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Data</a:t>
            </a:r>
            <a:r>
              <a:rPr sz="1150" spc="150" dirty="0">
                <a:latin typeface="Calibri"/>
                <a:cs typeface="Calibri"/>
              </a:rPr>
              <a:t> </a:t>
            </a:r>
            <a:r>
              <a:rPr sz="1150" spc="-50" dirty="0">
                <a:latin typeface="Calibri"/>
                <a:cs typeface="Calibri"/>
              </a:rPr>
              <a:t>&amp; </a:t>
            </a:r>
            <a:r>
              <a:rPr sz="1150" spc="-10" dirty="0">
                <a:latin typeface="Calibri"/>
                <a:cs typeface="Calibri"/>
              </a:rPr>
              <a:t>Identified </a:t>
            </a:r>
            <a:r>
              <a:rPr sz="1150" spc="45" dirty="0">
                <a:latin typeface="Calibri"/>
                <a:cs typeface="Calibri"/>
              </a:rPr>
              <a:t>possible</a:t>
            </a:r>
            <a:r>
              <a:rPr sz="1150" spc="-5" dirty="0">
                <a:latin typeface="Calibri"/>
                <a:cs typeface="Calibri"/>
              </a:rPr>
              <a:t> </a:t>
            </a:r>
            <a:r>
              <a:rPr sz="1150" spc="55" dirty="0">
                <a:latin typeface="Calibri"/>
                <a:cs typeface="Calibri"/>
              </a:rPr>
              <a:t>issues </a:t>
            </a:r>
            <a:r>
              <a:rPr sz="1150" dirty="0">
                <a:latin typeface="Calibri"/>
                <a:cs typeface="Calibri"/>
              </a:rPr>
              <a:t>to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fix</a:t>
            </a:r>
            <a:r>
              <a:rPr sz="1150" spc="2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and</a:t>
            </a:r>
            <a:r>
              <a:rPr sz="1150" spc="4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handle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07864" y="4040123"/>
            <a:ext cx="1490980" cy="965200"/>
          </a:xfrm>
          <a:prstGeom prst="rect">
            <a:avLst/>
          </a:prstGeom>
          <a:ln w="15240">
            <a:solidFill>
              <a:srgbClr val="032333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74295" marR="168275">
              <a:lnSpc>
                <a:spcPct val="100400"/>
              </a:lnSpc>
              <a:spcBef>
                <a:spcPts val="284"/>
              </a:spcBef>
            </a:pPr>
            <a:r>
              <a:rPr sz="1150" spc="10" dirty="0">
                <a:latin typeface="Calibri"/>
                <a:cs typeface="Calibri"/>
              </a:rPr>
              <a:t>Engineered</a:t>
            </a:r>
            <a:r>
              <a:rPr sz="1150" spc="114" dirty="0">
                <a:latin typeface="Calibri"/>
                <a:cs typeface="Calibri"/>
              </a:rPr>
              <a:t> </a:t>
            </a:r>
            <a:r>
              <a:rPr sz="1150" spc="-50" dirty="0">
                <a:latin typeface="Calibri"/>
                <a:cs typeface="Calibri"/>
              </a:rPr>
              <a:t>&amp; </a:t>
            </a:r>
            <a:r>
              <a:rPr sz="1150" dirty="0">
                <a:latin typeface="Calibri"/>
                <a:cs typeface="Calibri"/>
              </a:rPr>
              <a:t>Transformed</a:t>
            </a:r>
            <a:r>
              <a:rPr sz="1150" spc="405" dirty="0">
                <a:latin typeface="Calibri"/>
                <a:cs typeface="Calibri"/>
              </a:rPr>
              <a:t> </a:t>
            </a:r>
            <a:r>
              <a:rPr sz="1150" spc="-20" dirty="0">
                <a:latin typeface="Calibri"/>
                <a:cs typeface="Calibri"/>
              </a:rPr>
              <a:t>Data </a:t>
            </a:r>
            <a:r>
              <a:rPr sz="1150" dirty="0">
                <a:latin typeface="Calibri"/>
                <a:cs typeface="Calibri"/>
              </a:rPr>
              <a:t>to</a:t>
            </a:r>
            <a:r>
              <a:rPr sz="1150" spc="7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match</a:t>
            </a:r>
            <a:r>
              <a:rPr sz="1150" spc="9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better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w/ </a:t>
            </a:r>
            <a:r>
              <a:rPr sz="1150" spc="10" dirty="0">
                <a:latin typeface="Calibri"/>
                <a:cs typeface="Calibri"/>
              </a:rPr>
              <a:t>Critical</a:t>
            </a:r>
            <a:r>
              <a:rPr sz="1150" spc="280" dirty="0">
                <a:latin typeface="Calibri"/>
                <a:cs typeface="Calibri"/>
              </a:rPr>
              <a:t> </a:t>
            </a:r>
            <a:r>
              <a:rPr sz="1150" spc="10" dirty="0">
                <a:latin typeface="Calibri"/>
                <a:cs typeface="Calibri"/>
              </a:rPr>
              <a:t>Factors</a:t>
            </a:r>
            <a:r>
              <a:rPr sz="1150" spc="204" dirty="0">
                <a:latin typeface="Calibri"/>
                <a:cs typeface="Calibri"/>
              </a:rPr>
              <a:t> </a:t>
            </a:r>
            <a:r>
              <a:rPr sz="1150" spc="-25" dirty="0">
                <a:latin typeface="Calibri"/>
                <a:cs typeface="Calibri"/>
              </a:rPr>
              <a:t>and </a:t>
            </a:r>
            <a:r>
              <a:rPr sz="1150" dirty="0">
                <a:latin typeface="Calibri"/>
                <a:cs typeface="Calibri"/>
              </a:rPr>
              <a:t>min</a:t>
            </a:r>
            <a:r>
              <a:rPr sz="1150" spc="110" dirty="0">
                <a:latin typeface="Calibri"/>
                <a:cs typeface="Calibri"/>
              </a:rPr>
              <a:t> </a:t>
            </a:r>
            <a:r>
              <a:rPr sz="1150" dirty="0">
                <a:latin typeface="Calibri"/>
                <a:cs typeface="Calibri"/>
              </a:rPr>
              <a:t>data</a:t>
            </a:r>
            <a:r>
              <a:rPr sz="1150" spc="95" dirty="0">
                <a:latin typeface="Calibri"/>
                <a:cs typeface="Calibri"/>
              </a:rPr>
              <a:t> </a:t>
            </a:r>
            <a:r>
              <a:rPr sz="1150" spc="55" dirty="0">
                <a:latin typeface="Calibri"/>
                <a:cs typeface="Calibri"/>
              </a:rPr>
              <a:t>issues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0444" y="4626864"/>
            <a:ext cx="1489075" cy="966469"/>
          </a:xfrm>
          <a:prstGeom prst="rect">
            <a:avLst/>
          </a:prstGeom>
          <a:ln w="15240">
            <a:solidFill>
              <a:srgbClr val="032333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249554" marR="383540">
              <a:lnSpc>
                <a:spcPct val="100299"/>
              </a:lnSpc>
              <a:spcBef>
                <a:spcPts val="750"/>
              </a:spcBef>
            </a:pPr>
            <a:r>
              <a:rPr sz="1150" dirty="0">
                <a:latin typeface="Calibri"/>
                <a:cs typeface="Calibri"/>
              </a:rPr>
              <a:t>Modeled</a:t>
            </a:r>
            <a:r>
              <a:rPr sz="1150" spc="15" dirty="0">
                <a:latin typeface="Calibri"/>
                <a:cs typeface="Calibri"/>
              </a:rPr>
              <a:t> </a:t>
            </a:r>
            <a:r>
              <a:rPr sz="1150" spc="-30" dirty="0">
                <a:latin typeface="Calibri"/>
                <a:cs typeface="Calibri"/>
              </a:rPr>
              <a:t>w/</a:t>
            </a:r>
            <a:r>
              <a:rPr sz="1150" spc="35" dirty="0">
                <a:latin typeface="Calibri"/>
                <a:cs typeface="Calibri"/>
              </a:rPr>
              <a:t> </a:t>
            </a:r>
            <a:r>
              <a:rPr sz="1150" spc="-50" dirty="0">
                <a:latin typeface="Calibri"/>
                <a:cs typeface="Calibri"/>
              </a:rPr>
              <a:t>3 </a:t>
            </a:r>
            <a:r>
              <a:rPr sz="1150" spc="-10" dirty="0">
                <a:latin typeface="Calibri"/>
                <a:cs typeface="Calibri"/>
              </a:rPr>
              <a:t>different Regression techniques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91500" y="5178552"/>
            <a:ext cx="1490980" cy="966469"/>
          </a:xfrm>
          <a:prstGeom prst="rect">
            <a:avLst/>
          </a:prstGeom>
          <a:ln w="15240">
            <a:solidFill>
              <a:srgbClr val="032333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endParaRPr sz="1150">
              <a:latin typeface="Times New Roman"/>
              <a:cs typeface="Times New Roman"/>
            </a:endParaRPr>
          </a:p>
          <a:p>
            <a:pPr marL="283210" marR="375285">
              <a:lnSpc>
                <a:spcPct val="100000"/>
              </a:lnSpc>
            </a:pPr>
            <a:r>
              <a:rPr sz="1150" dirty="0">
                <a:latin typeface="Calibri"/>
                <a:cs typeface="Calibri"/>
              </a:rPr>
              <a:t>Evaluation</a:t>
            </a:r>
            <a:r>
              <a:rPr sz="1150" spc="285" dirty="0">
                <a:latin typeface="Calibri"/>
                <a:cs typeface="Calibri"/>
              </a:rPr>
              <a:t> </a:t>
            </a:r>
            <a:r>
              <a:rPr sz="1150" spc="-35" dirty="0">
                <a:latin typeface="Calibri"/>
                <a:cs typeface="Calibri"/>
              </a:rPr>
              <a:t>of </a:t>
            </a:r>
            <a:r>
              <a:rPr sz="1150" spc="-10" dirty="0">
                <a:latin typeface="Calibri"/>
                <a:cs typeface="Calibri"/>
              </a:rPr>
              <a:t>Performance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468" y="152400"/>
            <a:ext cx="9105462" cy="1148659"/>
          </a:xfrm>
          <a:prstGeom prst="rect">
            <a:avLst/>
          </a:prstGeom>
        </p:spPr>
        <p:txBody>
          <a:bodyPr vert="horz" wrap="square" lIns="0" tIns="527950" rIns="0" bIns="0" rtlCol="0">
            <a:spAutoFit/>
          </a:bodyPr>
          <a:lstStyle/>
          <a:p>
            <a:pPr marL="1519555">
              <a:lnSpc>
                <a:spcPct val="100000"/>
              </a:lnSpc>
              <a:spcBef>
                <a:spcPts val="100"/>
              </a:spcBef>
            </a:pPr>
            <a:r>
              <a:rPr lang="en-US" sz="4000" spc="-35" dirty="0"/>
              <a:t>Metrics: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1497</TotalTime>
  <Words>754</Words>
  <Application>Microsoft Office PowerPoint</Application>
  <PresentationFormat>Custom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Times New Roman</vt:lpstr>
      <vt:lpstr>Office Theme</vt:lpstr>
      <vt:lpstr>Sentiment Analysis as an Indicator of Mental Health Issues DSB 602 – Project 4  Group TBD</vt:lpstr>
      <vt:lpstr>Mental Health By the Numbers</vt:lpstr>
      <vt:lpstr>The Ripple Effect of Mental Illness</vt:lpstr>
      <vt:lpstr>Mental Health Resource Shortage</vt:lpstr>
      <vt:lpstr>Problem Statement</vt:lpstr>
      <vt:lpstr>What is Sentiment Analysis?</vt:lpstr>
      <vt:lpstr>Sentiment Analysis for Mental Health – The Data</vt:lpstr>
      <vt:lpstr>Model Methodology</vt:lpstr>
      <vt:lpstr>Metrics:</vt:lpstr>
      <vt:lpstr>Model Fit Evaluation:</vt:lpstr>
      <vt:lpstr>Evaluation:</vt:lpstr>
      <vt:lpstr>Visual?</vt:lpstr>
      <vt:lpstr>Conclusions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- 10477</dc:title>
  <dc:creator>Beau Lambert</dc:creator>
  <cp:lastModifiedBy>Beau Lambert</cp:lastModifiedBy>
  <cp:revision>2</cp:revision>
  <dcterms:created xsi:type="dcterms:W3CDTF">2025-07-29T23:35:18Z</dcterms:created>
  <dcterms:modified xsi:type="dcterms:W3CDTF">2025-07-31T00:44:18Z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2025-07-18T00:00:00Z</vt:filetime>
  </property>
  <property fmtid="{D5CDD505-2E9C-101B-9397-08002B2CF9AE}" pid="3" name="LastSaved">
    <vt:filetime>2025-07-29T00:00:00Z</vt:filetime>
  </property>
  <property fmtid="{D5CDD505-2E9C-101B-9397-08002B2CF9AE}" pid="4" name="Producer">
    <vt:lpwstr>Microsoft: Print To PDF</vt:lpwstr>
  </property>
</Properties>
</file>