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B0A7F-ADDC-4611-AB2E-7AF116526B04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5D24B-969B-4DB7-89EC-E4D21D8F5E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B0A7F-ADDC-4611-AB2E-7AF116526B04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5D24B-969B-4DB7-89EC-E4D21D8F5E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B0A7F-ADDC-4611-AB2E-7AF116526B04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5D24B-969B-4DB7-89EC-E4D21D8F5E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B0A7F-ADDC-4611-AB2E-7AF116526B04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5D24B-969B-4DB7-89EC-E4D21D8F5E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B0A7F-ADDC-4611-AB2E-7AF116526B04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5D24B-969B-4DB7-89EC-E4D21D8F5E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B0A7F-ADDC-4611-AB2E-7AF116526B04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5D24B-969B-4DB7-89EC-E4D21D8F5E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B0A7F-ADDC-4611-AB2E-7AF116526B04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5D24B-969B-4DB7-89EC-E4D21D8F5E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B0A7F-ADDC-4611-AB2E-7AF116526B04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5D24B-969B-4DB7-89EC-E4D21D8F5E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B0A7F-ADDC-4611-AB2E-7AF116526B04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5D24B-969B-4DB7-89EC-E4D21D8F5E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B0A7F-ADDC-4611-AB2E-7AF116526B04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5D24B-969B-4DB7-89EC-E4D21D8F5E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B0A7F-ADDC-4611-AB2E-7AF116526B04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5D24B-969B-4DB7-89EC-E4D21D8F5E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B0A7F-ADDC-4611-AB2E-7AF116526B04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5D24B-969B-4DB7-89EC-E4D21D8F5E5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“All for Juan, in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JuanSakahan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”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Team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Staticity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E:\JuanSakahanFinal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1295400"/>
            <a:ext cx="4267200" cy="2463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JuanSakahan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Is a web application that will help rice farmers market their product into a large number of customers.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application serves as the middle man in the transaction between the rice farmers and the consumers.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 descr="E:\JuanSakahanFinal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1000" y="4394200"/>
            <a:ext cx="4267200" cy="2463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Features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Registration and log in system is categorized by farmer or client.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rice farmers can market their product online through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JuanSakahan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web application.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Verification of products to be sold for security and to avoid fraud.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buyer can choose a variety of rice product online with the appropriate Suggested Retail Price set by DTI.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Online payment system connected via API provided by the Union Bank.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“All for Juan, in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JuanSakahan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”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Team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Staticity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E:\JuanSakahanFinal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1295400"/>
            <a:ext cx="4267200" cy="2463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9606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129</Words>
  <Application>Microsoft Office PowerPoint</Application>
  <PresentationFormat>On-screen Show (4:3)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Times New Roman</vt:lpstr>
      <vt:lpstr>Office Theme</vt:lpstr>
      <vt:lpstr>PowerPoint Presentation</vt:lpstr>
      <vt:lpstr>JuanSakahan</vt:lpstr>
      <vt:lpstr>Features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JuanSakahan</dc:title>
  <dc:creator>uesr</dc:creator>
  <cp:lastModifiedBy>Donald Juan</cp:lastModifiedBy>
  <cp:revision>8</cp:revision>
  <dcterms:created xsi:type="dcterms:W3CDTF">2018-08-26T01:59:05Z</dcterms:created>
  <dcterms:modified xsi:type="dcterms:W3CDTF">2018-08-26T04:12:11Z</dcterms:modified>
</cp:coreProperties>
</file>