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ветлана Киселева" initials="СК" lastIdx="1" clrIdx="0">
    <p:extLst>
      <p:ext uri="{19B8F6BF-5375-455C-9EA6-DF929625EA0E}">
        <p15:presenceInfo xmlns:p15="http://schemas.microsoft.com/office/powerpoint/2012/main" userId="d60c5e75765d24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D66F6-BCCE-4D7E-588C-2C52FEB3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0C601C-1334-C5CD-571C-1CF32DF7C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BA696-4589-7E05-2970-F3A8A341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50B1DD-2D3A-B384-F9EE-E698CEF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1ACDDC-CADE-ABC8-FE07-9F136053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61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DD293-3962-E5D2-7E14-1A71818F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499D33-EA90-A7CB-2A7A-EAF102EF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A6BC2-1487-B44B-F3BA-8FB48C5E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B265A5-6389-80CF-84C8-30D15B86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B6D97-D2E2-B3CF-D1FD-A731ED66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91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872F1A-9535-B05B-6654-68C077640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CAA348-747C-2CFF-D540-B0F262CAF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429E0-E0DD-8898-C453-CC614818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A0D55-1591-CCDC-8DDD-AE7FFB56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63CDCC-82E4-F1E0-80C4-932994CF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64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4FCB9-299B-8454-C14F-1D194925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B68CFB-71DC-8CF7-230F-580AC0D5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2DDDB6-D665-8C58-2D56-E41F8BF1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8C145-94AC-22F5-03BC-3098F1FCE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3385B9-9EEC-0FC8-F6CE-2DBD5A9B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27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5B9C72-DF34-C580-07AB-2ED4B050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FD9E60-D3A1-3165-3E29-E60D62A6C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353C4-767D-AFBF-196F-6792EC88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4A1CF-F9E6-C757-32C4-29FF226E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C9555E-791C-0C73-4295-B1151DE7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4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15DAD-5634-5120-070E-6BFC36D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4E2B8-CD52-120F-9624-556756194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F4984C-583C-17AF-BACE-31D40E66E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CAD8D7-A85E-20AF-C596-375CDAF5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E34208-E92B-8AFB-4E8D-9A772AF7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7A8CB-2A8C-1F43-1508-A99675E7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7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4E1E8-1F55-156B-189E-E16A2CDB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8A14D7-6BF9-0CA4-40BB-DF8FA45D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2DFF0C-3944-38F4-4F6E-6A75DAE80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624497-6A19-DAA2-EEF6-5811B5AA0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E9FBBE-9DE4-35D4-B131-8B04F15FC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1681E9-1396-0F62-5365-F3CA14CC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1251B-A8E9-5B20-41EC-EBAF25DF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200B426-0E2D-0491-9E34-D1609CDD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00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7F3BA-5B8A-C18F-2C75-DB21A4ED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5A3D7C-F5F0-8606-B501-8D947299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213521-0EFC-ABFF-B673-280A05D8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BCC8F0-8E1C-B2A0-BAA6-4CF95FB1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22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8CB71E8-569C-CDB5-1AD1-8B44D3EB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302FF3-E896-AB0B-37DC-39768B4D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F98ECA-97F1-BBF8-8CED-AF082C36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0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BF789-F682-E818-D70F-B0A65CB9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23AEFC-6BC8-CA95-72C6-623F3332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8027F3-439C-3F46-7572-BFE7CF5C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EAF3B9-E4B2-5633-8D05-561D868D6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281C75B-38E2-F42F-D89E-C5974F85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C38EC3-6CF0-9FF1-8349-02DE7ACD7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95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D924C-F9EC-3E07-4262-10BD3F27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261368-6FD7-B59E-2580-629788063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683372-085A-5138-1B25-38FE45E19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C0029A-831B-E670-031B-72BA87A9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FDF358-0EB1-A9CA-B3BB-9191F71F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CC9F10-B3A4-6710-8F17-22F7EE0F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75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097DF-64A9-7C22-1F3F-F3C12793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FBEF31-4559-4F71-CD25-CFA20CE1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423B3B-1B64-841C-A656-8378A3542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87B44-A3E7-436D-AFDC-031F5B35A90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32874-6C9F-0C3E-E5F6-144D4D1B8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D41A5B-0FD1-919D-25EB-80339F770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6141-B0E5-48AC-828C-214CF77599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065C00-FD18-DE72-657E-A37146D6725B}"/>
              </a:ext>
            </a:extLst>
          </p:cNvPr>
          <p:cNvSpPr txBox="1"/>
          <p:nvPr/>
        </p:nvSpPr>
        <p:spPr>
          <a:xfrm>
            <a:off x="1" y="165764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AI agent – </a:t>
            </a:r>
            <a:r>
              <a:rPr lang="ru-RU" sz="4000" dirty="0"/>
              <a:t>чат-бот </a:t>
            </a:r>
          </a:p>
          <a:p>
            <a:pPr algn="ctr"/>
            <a:r>
              <a:rPr lang="ru-RU" sz="4000" dirty="0"/>
              <a:t>для психологической поддержки </a:t>
            </a:r>
          </a:p>
          <a:p>
            <a:pPr algn="ctr"/>
            <a:r>
              <a:rPr lang="ru-RU" sz="4000" dirty="0"/>
              <a:t>(детектор ментального выгорания)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6BF584-32AD-2524-01F2-1436F9A27C9F}"/>
              </a:ext>
            </a:extLst>
          </p:cNvPr>
          <p:cNvSpPr txBox="1"/>
          <p:nvPr/>
        </p:nvSpPr>
        <p:spPr>
          <a:xfrm>
            <a:off x="1217765" y="4272677"/>
            <a:ext cx="82691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Команда</a:t>
            </a:r>
            <a:r>
              <a:rPr lang="en-US" sz="2000" dirty="0"/>
              <a:t>:</a:t>
            </a:r>
            <a:r>
              <a:rPr lang="ru-RU" sz="2000" dirty="0"/>
              <a:t> </a:t>
            </a:r>
          </a:p>
          <a:p>
            <a:r>
              <a:rPr lang="ru-RU" sz="2000" dirty="0" err="1"/>
              <a:t>Статьева</a:t>
            </a:r>
            <a:r>
              <a:rPr lang="ru-RU" sz="2000" dirty="0"/>
              <a:t> Анна  </a:t>
            </a:r>
          </a:p>
          <a:p>
            <a:r>
              <a:rPr lang="ru-RU" sz="2000" dirty="0"/>
              <a:t>Гнатов Михаил</a:t>
            </a:r>
          </a:p>
          <a:p>
            <a:r>
              <a:rPr lang="ru-RU" sz="2000" dirty="0"/>
              <a:t>Киселева Светлана</a:t>
            </a:r>
          </a:p>
          <a:p>
            <a:r>
              <a:rPr lang="ru-RU" sz="2000" dirty="0"/>
              <a:t>Наумов Денис</a:t>
            </a:r>
          </a:p>
          <a:p>
            <a:r>
              <a:rPr lang="ru-RU" sz="2000" dirty="0"/>
              <a:t>Шадрина Милана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01E72-57CC-30EC-8D1F-4BEA51A9CF7A}"/>
              </a:ext>
            </a:extLst>
          </p:cNvPr>
          <p:cNvSpPr txBox="1"/>
          <p:nvPr/>
        </p:nvSpPr>
        <p:spPr>
          <a:xfrm>
            <a:off x="4216400" y="3642271"/>
            <a:ext cx="3568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Ogon.AI Hackathons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8722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DB57E-2A00-D810-E283-7F4E257C640F}"/>
              </a:ext>
            </a:extLst>
          </p:cNvPr>
          <p:cNvSpPr txBox="1"/>
          <p:nvPr/>
        </p:nvSpPr>
        <p:spPr>
          <a:xfrm>
            <a:off x="647700" y="482600"/>
            <a:ext cx="2798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Проблематика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B28F5-65FD-9A62-B1DF-7E0421210E57}"/>
              </a:ext>
            </a:extLst>
          </p:cNvPr>
          <p:cNvSpPr txBox="1"/>
          <p:nvPr/>
        </p:nvSpPr>
        <p:spPr>
          <a:xfrm>
            <a:off x="647700" y="1295400"/>
            <a:ext cx="1111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Стандартные психологические тесты дают результаты</a:t>
            </a:r>
            <a:r>
              <a:rPr lang="en-US" sz="2400" dirty="0"/>
              <a:t>,</a:t>
            </a:r>
            <a:r>
              <a:rPr lang="ru-RU" sz="2400" dirty="0"/>
              <a:t> которые не являются персонализированными. </a:t>
            </a:r>
          </a:p>
          <a:p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98353-47DE-55BF-FC24-3E51D1166BFB}"/>
              </a:ext>
            </a:extLst>
          </p:cNvPr>
          <p:cNvSpPr txBox="1"/>
          <p:nvPr/>
        </p:nvSpPr>
        <p:spPr>
          <a:xfrm>
            <a:off x="647700" y="2404548"/>
            <a:ext cx="44909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Предлагаемое решение</a:t>
            </a:r>
            <a:endParaRPr lang="en-US" sz="3200" b="1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E2BEE-D968-DAD0-8332-12AAECF2BE26}"/>
              </a:ext>
            </a:extLst>
          </p:cNvPr>
          <p:cNvSpPr txBox="1"/>
          <p:nvPr/>
        </p:nvSpPr>
        <p:spPr>
          <a:xfrm>
            <a:off x="647700" y="3145493"/>
            <a:ext cx="11010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Сайт</a:t>
            </a:r>
            <a:r>
              <a:rPr lang="en-US" sz="2400" dirty="0"/>
              <a:t>,</a:t>
            </a:r>
            <a:r>
              <a:rPr lang="ru-RU" sz="2400" dirty="0"/>
              <a:t> который включает тесты</a:t>
            </a:r>
            <a:r>
              <a:rPr lang="en-US" sz="2400" dirty="0"/>
              <a:t>,</a:t>
            </a:r>
            <a:r>
              <a:rPr lang="ru-RU" sz="2400" dirty="0"/>
              <a:t> разработанные психологами </a:t>
            </a:r>
            <a:r>
              <a:rPr lang="en-US" sz="2400" dirty="0"/>
              <a:t>(</a:t>
            </a:r>
            <a:r>
              <a:rPr lang="ru-RU" sz="2400" dirty="0"/>
              <a:t>например</a:t>
            </a:r>
            <a:r>
              <a:rPr lang="en-US" sz="2400" dirty="0"/>
              <a:t>, PHQ-9)</a:t>
            </a:r>
            <a:r>
              <a:rPr lang="ru-RU" sz="2400" dirty="0"/>
              <a:t>  и чат с персональным </a:t>
            </a:r>
            <a:r>
              <a:rPr lang="en-US" sz="2400" dirty="0"/>
              <a:t>AI-agent,</a:t>
            </a:r>
            <a:r>
              <a:rPr lang="ru-RU" sz="2400" dirty="0"/>
              <a:t> осуществляющий индивидуальную поддержку.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97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C4645-1CB9-8EA0-E39B-B550C7E3C395}"/>
              </a:ext>
            </a:extLst>
          </p:cNvPr>
          <p:cNvSpPr txBox="1"/>
          <p:nvPr/>
        </p:nvSpPr>
        <p:spPr>
          <a:xfrm>
            <a:off x="748145" y="451262"/>
            <a:ext cx="10732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AI-agent</a:t>
            </a:r>
            <a:endParaRPr lang="ru-RU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F06EE-7056-45FB-C3AE-B99B093F020B}"/>
              </a:ext>
            </a:extLst>
          </p:cNvPr>
          <p:cNvSpPr txBox="1"/>
          <p:nvPr/>
        </p:nvSpPr>
        <p:spPr>
          <a:xfrm>
            <a:off x="901700" y="1524000"/>
            <a:ext cx="108585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Анализ психического состояния</a:t>
            </a:r>
            <a:endParaRPr lang="ru-RU" sz="2400" dirty="0"/>
          </a:p>
          <a:p>
            <a:pPr lvl="1"/>
            <a:r>
              <a:rPr lang="ru-RU" sz="2400" dirty="0"/>
              <a:t>Использует стандартизированный опросник </a:t>
            </a:r>
            <a:r>
              <a:rPr lang="ru-RU" sz="2400" b="1" dirty="0"/>
              <a:t>PHQ-9</a:t>
            </a:r>
            <a:r>
              <a:rPr lang="ru-RU" sz="2400" dirty="0"/>
              <a:t> для выявления симптомов депрессии и тревожности.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Персонализированная поддержка</a:t>
            </a:r>
            <a:endParaRPr lang="ru-RU" sz="2400" dirty="0"/>
          </a:p>
          <a:p>
            <a:pPr lvl="1"/>
            <a:r>
              <a:rPr lang="ru-RU" sz="2400" dirty="0"/>
              <a:t>Формирует ответы на основе данных анкеты.</a:t>
            </a:r>
          </a:p>
          <a:p>
            <a:pPr lvl="1"/>
            <a:r>
              <a:rPr lang="ru-RU" sz="2400" dirty="0"/>
              <a:t>Предлагает рекомендации, адаптированные под состояние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1" dirty="0"/>
              <a:t>Контекстный диалог</a:t>
            </a:r>
            <a:endParaRPr lang="ru-RU" sz="2400" dirty="0"/>
          </a:p>
          <a:p>
            <a:pPr lvl="1"/>
            <a:r>
              <a:rPr lang="ru-RU" sz="2400" dirty="0"/>
              <a:t>Запоминает предыдущие ответы пользователя для более точной помощи.</a:t>
            </a:r>
          </a:p>
          <a:p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50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04EDC9-046E-0560-E85F-36D35DC7CA92}"/>
              </a:ext>
            </a:extLst>
          </p:cNvPr>
          <p:cNvSpPr txBox="1"/>
          <p:nvPr/>
        </p:nvSpPr>
        <p:spPr>
          <a:xfrm>
            <a:off x="865757" y="1456512"/>
            <a:ext cx="10729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Next.js 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 </a:t>
            </a:r>
            <a:r>
              <a:rPr lang="en-US" sz="2400" dirty="0"/>
              <a:t>Tailwind CSS </a:t>
            </a:r>
            <a:endParaRPr lang="ru-RU" sz="2400" dirty="0"/>
          </a:p>
          <a:p>
            <a:r>
              <a:rPr lang="en-US" sz="2400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 </a:t>
            </a:r>
            <a:r>
              <a:rPr lang="en-US" sz="2400" dirty="0" err="1"/>
              <a:t>FastAPI</a:t>
            </a:r>
            <a:endParaRPr lang="ru-RU" sz="2400" dirty="0"/>
          </a:p>
          <a:p>
            <a:r>
              <a:rPr lang="en-US" sz="2400" dirty="0"/>
              <a:t>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gpt4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E19B5-CC2B-502A-A719-94AA13F39A0D}"/>
              </a:ext>
            </a:extLst>
          </p:cNvPr>
          <p:cNvSpPr txBox="1"/>
          <p:nvPr/>
        </p:nvSpPr>
        <p:spPr>
          <a:xfrm>
            <a:off x="0" y="431800"/>
            <a:ext cx="12039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Технологический стек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8489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123</Words>
  <Application>Microsoft Office PowerPoint</Application>
  <PresentationFormat>Широкоэкранный</PresentationFormat>
  <Paragraphs>31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Светлана Киселева</dc:creator>
  <cp:lastModifiedBy>Светлана Киселева</cp:lastModifiedBy>
  <cp:revision>6</cp:revision>
  <dcterms:created xsi:type="dcterms:W3CDTF">2025-06-16T20:05:41Z</dcterms:created>
  <dcterms:modified xsi:type="dcterms:W3CDTF">2025-06-16T20:41:47Z</dcterms:modified>
</cp:coreProperties>
</file>