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EFF"/>
    <a:srgbClr val="4CC3DA"/>
    <a:srgbClr val="0E2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2T14:42:51.41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1321 1,'0'18,"1"23,-2 0,-2 0,-1-1,-10 40,2-25,2 1,3 0,2 1,3-1,2 1,4 20,-1-53,1 1,2-1,6 19,-4-15,-1 1,1 10,-4-15,2 0,1-1,1 0,8 16,-7-19,-1 1,-1 0,-1 0,-1 1,0-1,-1 7,-1 61,-3 1,-5 10,5-94,-1 0,0 0,0 0,0 0,-1 0,1-1,-2 1,1 0,0-1,-1 1,0-1,0 0,-1 0,0 0,0-1,-2 3,0-2,1-1,-1 0,0 0,-1 0,1-1,-1 0,1 0,-1-1,0 0,0 0,0 0,0-1,0 0,0-1,-19 4,1 2,0 0,1 1,0 2,0 0,-22 13,23-12,-25 9,-1-2,-14 1,13-4,1 3,-25 12,-24 13,39-18,-39 24,60-28,-61 38,87-50,0 1,1 0,0 0,1 1,0 1,-6 9,11-13,1 0,1 0,-1 1,1 0,1-1,-1 1,1 0,-1 7,-9 31,-4-3,-2 1,-2-2,-1-1,-17 22,-19 19,33-51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82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89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08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6346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8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87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42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70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69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22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18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24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90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96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32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973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946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7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rès coloré&#10;&#10;Description générée automatiquement">
            <a:extLst>
              <a:ext uri="{FF2B5EF4-FFF2-40B4-BE49-F238E27FC236}">
                <a16:creationId xmlns:a16="http://schemas.microsoft.com/office/drawing/2014/main" id="{34488849-67A5-4521-BAB9-7195A6DC0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28" y="2714626"/>
            <a:ext cx="5361943" cy="2424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24C9CD-9AA3-4A29-8C9D-037E53494276}"/>
              </a:ext>
            </a:extLst>
          </p:cNvPr>
          <p:cNvSpPr/>
          <p:nvPr/>
        </p:nvSpPr>
        <p:spPr>
          <a:xfrm>
            <a:off x="2710699" y="395585"/>
            <a:ext cx="625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Communication série</a:t>
            </a:r>
            <a:endParaRPr lang="fr-F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77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9980F-2E61-4A83-A670-D33799875BF1}"/>
              </a:ext>
            </a:extLst>
          </p:cNvPr>
          <p:cNvSpPr/>
          <p:nvPr/>
        </p:nvSpPr>
        <p:spPr>
          <a:xfrm>
            <a:off x="3843107" y="271760"/>
            <a:ext cx="4505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 serial</a:t>
            </a:r>
            <a:endParaRPr lang="fr-F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3F7383D-D359-4F0E-920E-BBF84E8E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73" y="1304543"/>
            <a:ext cx="8087854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1518EF-1AA9-44B9-A6FF-785104726202}"/>
              </a:ext>
            </a:extLst>
          </p:cNvPr>
          <p:cNvSpPr/>
          <p:nvPr/>
        </p:nvSpPr>
        <p:spPr>
          <a:xfrm>
            <a:off x="4698571" y="138410"/>
            <a:ext cx="3023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Workshop</a:t>
            </a:r>
            <a:endParaRPr lang="fr-F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Image 5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49361747-BCBB-40B2-944A-5C3BFD9C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67" b="91769" l="521" r="99653">
                        <a14:foregroundMark x1="63368" y1="4564" x2="34635" y2="1630"/>
                        <a14:foregroundMark x1="34635" y1="1630" x2="10503" y2="3178"/>
                        <a14:foregroundMark x1="8073" y1="11980" x2="521" y2="11165"/>
                        <a14:foregroundMark x1="11285" y1="1793" x2="13108" y2="5053"/>
                        <a14:foregroundMark x1="11979" y1="10758" x2="4080" y2="15566"/>
                        <a14:foregroundMark x1="4080" y1="15566" x2="3993" y2="15485"/>
                        <a14:foregroundMark x1="15538" y1="1548" x2="6250" y2="1793"/>
                        <a14:foregroundMark x1="6250" y1="1793" x2="6250" y2="1793"/>
                        <a14:foregroundMark x1="35677" y1="38060" x2="16406" y2="38875"/>
                        <a14:foregroundMark x1="85938" y1="82315" x2="27170" y2="54849"/>
                        <a14:foregroundMark x1="24045" y1="86145" x2="19965" y2="49470"/>
                        <a14:foregroundMark x1="18837" y1="49470" x2="65799" y2="51589"/>
                        <a14:foregroundMark x1="65799" y1="51589" x2="75000" y2="51182"/>
                        <a14:foregroundMark x1="75000" y1="51182" x2="84549" y2="52812"/>
                        <a14:foregroundMark x1="84549" y1="52812" x2="92014" y2="61206"/>
                        <a14:foregroundMark x1="92014" y1="61206" x2="92448" y2="91280"/>
                        <a14:foregroundMark x1="92448" y1="91280" x2="82292" y2="93888"/>
                        <a14:foregroundMark x1="82292" y1="93888" x2="19792" y2="91850"/>
                        <a14:foregroundMark x1="17728" y1="63896" x2="17535" y2="61288"/>
                        <a14:foregroundMark x1="19792" y1="91850" x2="17728" y2="63896"/>
                        <a14:foregroundMark x1="17735" y1="59902" x2="18490" y2="54686"/>
                        <a14:foregroundMark x1="17535" y1="61288" x2="17735" y2="59902"/>
                        <a14:foregroundMark x1="94271" y1="23961" x2="94444" y2="25346"/>
                        <a14:foregroundMark x1="92795" y1="20375" x2="99653" y2="17767"/>
                        <a14:foregroundMark x1="97396" y1="21516" x2="98003" y2="27954"/>
                        <a14:foregroundMark x1="93142" y1="25917" x2="88715" y2="17930"/>
                        <a14:foregroundMark x1="88715" y1="17930" x2="88889" y2="16707"/>
                        <a14:foregroundMark x1="95399" y1="30236" x2="95399" y2="30236"/>
                        <a14:foregroundMark x1="97569" y1="30073" x2="97569" y2="30073"/>
                        <a14:foregroundMark x1="95399" y1="30073" x2="95399" y2="30073"/>
                        <a14:foregroundMark x1="92795" y1="29177" x2="92795" y2="29177"/>
                        <a14:foregroundMark x1="90191" y1="29177" x2="90191" y2="29177"/>
                        <a14:foregroundMark x1="94792" y1="29340" x2="95399" y2="29503"/>
                        <a14:foregroundMark x1="95747" y1="30236" x2="97743" y2="30236"/>
                        <a14:foregroundMark x1="88715" y1="42217" x2="88715" y2="42217"/>
                        <a14:foregroundMark x1="13281" y1="58680" x2="13281" y2="58680"/>
                        <a14:foregroundMark x1="27691" y1="68623" x2="27691" y2="68623"/>
                        <a14:foregroundMark x1="28646" y1="67726" x2="25521" y2="70334"/>
                        <a14:foregroundMark x1="13455" y1="62184" x2="13455" y2="62184"/>
                        <a14:foregroundMark x1="13628" y1="62836" x2="13628" y2="57865"/>
                        <a14:foregroundMark x1="13628" y1="55420" x2="13455" y2="51263"/>
                        <a14:foregroundMark x1="16113" y1="66579" x2="14063" y2="64222"/>
                        <a14:foregroundMark x1="17535" y1="68215" x2="16770" y2="67335"/>
                        <a14:foregroundMark x1="11024" y1="38223" x2="14757" y2="39772"/>
                        <a14:foregroundMark x1="55642" y1="32518" x2="36024" y2="30888"/>
                        <a14:foregroundMark x1="23264" y1="16137" x2="32552" y2="17278"/>
                        <a14:foregroundMark x1="32552" y1="17278" x2="34201" y2="17196"/>
                        <a14:foregroundMark x1="46181" y1="11328" x2="30122" y2="11980"/>
                        <a14:foregroundMark x1="14236" y1="25346" x2="11632" y2="35452"/>
                        <a14:foregroundMark x1="59896" y1="42869" x2="53038" y2="38712"/>
                        <a14:foregroundMark x1="97569" y1="41728" x2="97830" y2="32192"/>
                        <a14:foregroundMark x1="97830" y1="32192" x2="98351" y2="30725"/>
                        <a14:foregroundMark x1="98177" y1="47270" x2="98177" y2="41157"/>
                        <a14:foregroundMark x1="96528" y1="51100" x2="96528" y2="51100"/>
                        <a14:foregroundMark x1="98177" y1="29014" x2="98177" y2="29014"/>
                        <a14:backgroundMark x1="16059" y1="59902" x2="16059" y2="59902"/>
                        <a14:backgroundMark x1="16059" y1="58680" x2="16059" y2="56479"/>
                        <a14:backgroundMark x1="38802" y1="47270" x2="40104" y2="47759"/>
                        <a14:backgroundMark x1="41927" y1="47759" x2="41927" y2="47759"/>
                        <a14:backgroundMark x1="92014" y1="34556" x2="92014" y2="34556"/>
                        <a14:backgroundMark x1="92274" y1="29910" x2="92274" y2="29910"/>
                        <a14:backgroundMark x1="94618" y1="29340" x2="94618" y2="29340"/>
                        <a14:backgroundMark x1="96701" y1="30236" x2="96701" y2="30236"/>
                        <a14:backgroundMark x1="16753" y1="63896" x2="16753" y2="63896"/>
                        <a14:backgroundMark x1="15712" y1="66178" x2="15712" y2="66178"/>
                        <a14:backgroundMark x1="16406" y1="66504" x2="15712" y2="64222"/>
                        <a14:backgroundMark x1="15712" y1="67074" x2="15712" y2="65281"/>
                        <a14:backgroundMark x1="16233" y1="66341" x2="15278" y2="644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5" y="1189227"/>
            <a:ext cx="5151289" cy="5486659"/>
          </a:xfrm>
          <a:prstGeom prst="rect">
            <a:avLst/>
          </a:prstGeom>
        </p:spPr>
      </p:pic>
      <p:pic>
        <p:nvPicPr>
          <p:cNvPr id="8" name="Image 7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8FEB568A-A279-4454-8580-360A8EEA7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07" b="89815" l="2865" r="99306">
                        <a14:foregroundMark x1="64670" y1="2646" x2="16753" y2="661"/>
                        <a14:foregroundMark x1="16753" y1="661" x2="8767" y2="3439"/>
                        <a14:foregroundMark x1="8767" y1="3439" x2="8507" y2="16667"/>
                        <a14:foregroundMark x1="8507" y1="16667" x2="781" y2="21032"/>
                        <a14:foregroundMark x1="781" y1="21032" x2="8507" y2="25926"/>
                        <a14:foregroundMark x1="8507" y1="25926" x2="8333" y2="70370"/>
                        <a14:foregroundMark x1="3385" y1="21958" x2="2951" y2="17593"/>
                        <a14:foregroundMark x1="34635" y1="17725" x2="43663" y2="20106"/>
                        <a14:foregroundMark x1="43663" y1="20106" x2="49826" y2="18519"/>
                        <a14:foregroundMark x1="35243" y1="62302" x2="17014" y2="62302"/>
                        <a14:foregroundMark x1="16753" y1="69841" x2="22569" y2="70767"/>
                        <a14:foregroundMark x1="8073" y1="3175" x2="48524" y2="4630"/>
                        <a14:foregroundMark x1="48524" y1="4630" x2="57205" y2="3571"/>
                        <a14:foregroundMark x1="57205" y1="3571" x2="64323" y2="4101"/>
                        <a14:foregroundMark x1="8854" y1="22487" x2="16406" y2="15476"/>
                        <a14:foregroundMark x1="50087" y1="22751" x2="31424" y2="22487"/>
                        <a14:foregroundMark x1="31424" y1="22487" x2="31424" y2="22222"/>
                        <a14:foregroundMark x1="8247" y1="7937" x2="12500" y2="5291"/>
                        <a14:foregroundMark x1="97135" y1="30026" x2="92969" y2="39418"/>
                        <a14:foregroundMark x1="95226" y1="38757" x2="96528" y2="43915"/>
                        <a14:foregroundMark x1="99306" y1="45106" x2="88194" y2="24074"/>
                        <a14:foregroundMark x1="96007" y1="49074" x2="96007" y2="49074"/>
                        <a14:foregroundMark x1="92969" y1="47884" x2="92969" y2="47884"/>
                        <a14:foregroundMark x1="91233" y1="47884" x2="91233" y2="47884"/>
                        <a14:foregroundMark x1="98351" y1="47884" x2="98351" y2="47884"/>
                        <a14:foregroundMark x1="95573" y1="50000" x2="9557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38" y="1615328"/>
            <a:ext cx="6160032" cy="40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73A6CE-AB7E-4361-A27A-60F29A152428}"/>
              </a:ext>
            </a:extLst>
          </p:cNvPr>
          <p:cNvSpPr/>
          <p:nvPr/>
        </p:nvSpPr>
        <p:spPr>
          <a:xfrm>
            <a:off x="133350" y="100310"/>
            <a:ext cx="585787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Livre sur les fondamentaux </a:t>
            </a:r>
          </a:p>
          <a:p>
            <a:pPr algn="ctr"/>
            <a:r>
              <a:rPr lang="fr-F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d’Arduino</a:t>
            </a:r>
          </a:p>
        </p:txBody>
      </p:sp>
      <p:pic>
        <p:nvPicPr>
          <p:cNvPr id="6" name="Image 5" descr="Une image contenant intérieur, noir, blanc, horloge&#10;&#10;Description générée automatiquement">
            <a:extLst>
              <a:ext uri="{FF2B5EF4-FFF2-40B4-BE49-F238E27FC236}">
                <a16:creationId xmlns:a16="http://schemas.microsoft.com/office/drawing/2014/main" id="{8985F402-27FD-48C6-99BE-2CD24A01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2459176"/>
            <a:ext cx="3886200" cy="3886200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5A45CEC-09A5-4811-B09D-51FBB0E0BC63}"/>
              </a:ext>
            </a:extLst>
          </p:cNvPr>
          <p:cNvCxnSpPr/>
          <p:nvPr/>
        </p:nvCxnSpPr>
        <p:spPr>
          <a:xfrm>
            <a:off x="5895975" y="257175"/>
            <a:ext cx="95250" cy="6276975"/>
          </a:xfrm>
          <a:prstGeom prst="line">
            <a:avLst/>
          </a:prstGeom>
          <a:ln w="57150">
            <a:solidFill>
              <a:srgbClr val="81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25BBD6B-12D9-4965-8248-4F4FAF536D9C}"/>
              </a:ext>
            </a:extLst>
          </p:cNvPr>
          <p:cNvSpPr/>
          <p:nvPr/>
        </p:nvSpPr>
        <p:spPr>
          <a:xfrm>
            <a:off x="6271380" y="469642"/>
            <a:ext cx="57642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My</a:t>
            </a:r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Instagram </a:t>
            </a:r>
            <a:r>
              <a:rPr lang="fr-FR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account</a:t>
            </a:r>
            <a:endParaRPr lang="fr-FR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3BFC5-9D56-4C02-9F8E-6EAFE7D41ED4}"/>
              </a:ext>
            </a:extLst>
          </p:cNvPr>
          <p:cNvSpPr/>
          <p:nvPr/>
        </p:nvSpPr>
        <p:spPr>
          <a:xfrm>
            <a:off x="7605664" y="3632835"/>
            <a:ext cx="30957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fr-FR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ai_haitam</a:t>
            </a:r>
            <a:endParaRPr lang="fr-FR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22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7B2207B-F809-4107-BC11-424A7866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75" y="-1"/>
            <a:ext cx="8204100" cy="69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0C4FEC-4E69-4261-9AEF-F366A13B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66223"/>
            <a:ext cx="5581650" cy="2372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8CBC8A-8B39-40AC-AF81-10A24BFD4814}"/>
              </a:ext>
            </a:extLst>
          </p:cNvPr>
          <p:cNvSpPr/>
          <p:nvPr/>
        </p:nvSpPr>
        <p:spPr>
          <a:xfrm>
            <a:off x="877745" y="4396085"/>
            <a:ext cx="4264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0V             5V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8878FD-4755-45E0-B54E-32021F9359AC}"/>
              </a:ext>
            </a:extLst>
          </p:cNvPr>
          <p:cNvSpPr/>
          <p:nvPr/>
        </p:nvSpPr>
        <p:spPr>
          <a:xfrm>
            <a:off x="895051" y="5300961"/>
            <a:ext cx="4953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0               1023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EB10D5A-932C-482B-8310-14102659D3A2}"/>
              </a:ext>
            </a:extLst>
          </p:cNvPr>
          <p:cNvSpPr/>
          <p:nvPr/>
        </p:nvSpPr>
        <p:spPr>
          <a:xfrm>
            <a:off x="2057400" y="4800600"/>
            <a:ext cx="1895475" cy="266701"/>
          </a:xfrm>
          <a:prstGeom prst="rightArrow">
            <a:avLst/>
          </a:prstGeom>
          <a:solidFill>
            <a:srgbClr val="81FEFF"/>
          </a:solidFill>
          <a:ln>
            <a:solidFill>
              <a:srgbClr val="4CC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BB9CF8D-8A25-4832-A45B-32C798EB3E16}"/>
              </a:ext>
            </a:extLst>
          </p:cNvPr>
          <p:cNvSpPr/>
          <p:nvPr/>
        </p:nvSpPr>
        <p:spPr>
          <a:xfrm>
            <a:off x="2057399" y="5695952"/>
            <a:ext cx="1895475" cy="266701"/>
          </a:xfrm>
          <a:prstGeom prst="rightArrow">
            <a:avLst/>
          </a:prstGeom>
          <a:solidFill>
            <a:srgbClr val="81FEFF"/>
          </a:solidFill>
          <a:ln>
            <a:solidFill>
              <a:srgbClr val="4CC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AC619B-A62D-462B-A06B-58E87F7F13AB}"/>
              </a:ext>
            </a:extLst>
          </p:cNvPr>
          <p:cNvSpPr/>
          <p:nvPr/>
        </p:nvSpPr>
        <p:spPr>
          <a:xfrm>
            <a:off x="7624033" y="4026753"/>
            <a:ext cx="420198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0V ou 5V</a:t>
            </a:r>
          </a:p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ou 1</a:t>
            </a:r>
          </a:p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ou TRUE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F03FC7-11D4-41BF-A0C3-E78274708E1A}"/>
              </a:ext>
            </a:extLst>
          </p:cNvPr>
          <p:cNvCxnSpPr/>
          <p:nvPr/>
        </p:nvCxnSpPr>
        <p:spPr>
          <a:xfrm>
            <a:off x="6858000" y="3352800"/>
            <a:ext cx="0" cy="2800350"/>
          </a:xfrm>
          <a:prstGeom prst="line">
            <a:avLst/>
          </a:prstGeom>
          <a:ln w="38100">
            <a:solidFill>
              <a:srgbClr val="81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62993-75F7-4E29-AD95-D3F3865C3191}"/>
              </a:ext>
            </a:extLst>
          </p:cNvPr>
          <p:cNvSpPr/>
          <p:nvPr/>
        </p:nvSpPr>
        <p:spPr>
          <a:xfrm>
            <a:off x="666622" y="3096218"/>
            <a:ext cx="5410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Signal analogique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880DF-F8EA-4C4E-BBBA-0C2D2B565E87}"/>
              </a:ext>
            </a:extLst>
          </p:cNvPr>
          <p:cNvSpPr/>
          <p:nvPr/>
        </p:nvSpPr>
        <p:spPr>
          <a:xfrm>
            <a:off x="7568826" y="3060352"/>
            <a:ext cx="4312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Signal logique</a:t>
            </a:r>
          </a:p>
        </p:txBody>
      </p:sp>
    </p:spTree>
    <p:extLst>
      <p:ext uri="{BB962C8B-B14F-4D97-AF65-F5344CB8AC3E}">
        <p14:creationId xmlns:p14="http://schemas.microsoft.com/office/powerpoint/2010/main" val="3218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1" grpId="0" animBg="1"/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rcuit, rue&#10;&#10;Description générée automatiquement">
            <a:extLst>
              <a:ext uri="{FF2B5EF4-FFF2-40B4-BE49-F238E27FC236}">
                <a16:creationId xmlns:a16="http://schemas.microsoft.com/office/drawing/2014/main" id="{1F0C1F55-6FB1-4C7A-8D3D-3EC45C710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633081"/>
            <a:ext cx="5066115" cy="5835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504FDE8F-0199-4DEC-B51A-5F427189A5D2}"/>
                  </a:ext>
                </a:extLst>
              </p14:cNvPr>
              <p14:cNvContentPartPr/>
              <p14:nvPr/>
            </p14:nvContentPartPr>
            <p14:xfrm>
              <a:off x="6458580" y="3752490"/>
              <a:ext cx="505440" cy="90432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504FDE8F-0199-4DEC-B51A-5F427189A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9940" y="3743850"/>
                <a:ext cx="523080" cy="9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56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7B2207B-F809-4107-BC11-424A7866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75" y="-1"/>
            <a:ext cx="8204100" cy="69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23B6824-79A2-46A8-9607-ED98109B1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31" y="590550"/>
            <a:ext cx="835818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7B2207B-F809-4107-BC11-424A7866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75" y="-1"/>
            <a:ext cx="8204100" cy="69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7CF1271-7D9D-4E15-856D-93CD0A64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1" y="2513311"/>
            <a:ext cx="9906000" cy="249971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6049C7-AD60-4211-A5FA-7F576843B78E}"/>
              </a:ext>
            </a:extLst>
          </p:cNvPr>
          <p:cNvSpPr/>
          <p:nvPr/>
        </p:nvSpPr>
        <p:spPr>
          <a:xfrm>
            <a:off x="3542304" y="0"/>
            <a:ext cx="5485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Communication 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09ED1-5AB5-4E16-A892-24542C98B8B0}"/>
              </a:ext>
            </a:extLst>
          </p:cNvPr>
          <p:cNvSpPr/>
          <p:nvPr/>
        </p:nvSpPr>
        <p:spPr>
          <a:xfrm>
            <a:off x="3009431" y="1049933"/>
            <a:ext cx="655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 Integrated Circuit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EAE812-52D6-406F-A003-A0C342710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1" y="2503786"/>
            <a:ext cx="7315200" cy="35814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B7A93E-8926-402A-BECA-4B4F06DDD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1" y="1248569"/>
            <a:ext cx="73152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7B2207B-F809-4107-BC11-424A7866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75" y="-1"/>
            <a:ext cx="8204100" cy="69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</TotalTime>
  <Words>39</Words>
  <Application>Microsoft Office PowerPoint</Application>
  <PresentationFormat>Grand écran</PresentationFormat>
  <Paragraphs>16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haitam aouad idrissi</dc:creator>
  <cp:lastModifiedBy>haitam aouad idrissi</cp:lastModifiedBy>
  <cp:revision>15</cp:revision>
  <dcterms:created xsi:type="dcterms:W3CDTF">2020-03-02T14:02:56Z</dcterms:created>
  <dcterms:modified xsi:type="dcterms:W3CDTF">2020-03-06T12:48:26Z</dcterms:modified>
</cp:coreProperties>
</file>