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64" r:id="rId4"/>
    <p:sldId id="266" r:id="rId5"/>
    <p:sldId id="267" r:id="rId6"/>
    <p:sldId id="281" r:id="rId7"/>
    <p:sldId id="282" r:id="rId8"/>
    <p:sldId id="269" r:id="rId9"/>
    <p:sldId id="271" r:id="rId10"/>
    <p:sldId id="272" r:id="rId11"/>
    <p:sldId id="278" r:id="rId12"/>
    <p:sldId id="273" r:id="rId13"/>
    <p:sldId id="274" r:id="rId14"/>
    <p:sldId id="270" r:id="rId15"/>
    <p:sldId id="280" r:id="rId16"/>
    <p:sldId id="27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A62AF30-A127-5F45-84FA-37AC9ED26AB3}">
          <p14:sldIdLst>
            <p14:sldId id="256"/>
          </p14:sldIdLst>
        </p14:section>
        <p14:section name="Preprocessing" id="{68551313-D84C-6243-80C2-DFEF90F04F98}">
          <p14:sldIdLst>
            <p14:sldId id="275"/>
            <p14:sldId id="264"/>
            <p14:sldId id="266"/>
          </p14:sldIdLst>
        </p14:section>
        <p14:section name="Dimensionsreduktion" id="{D0B26D86-561E-1B40-9797-F95C27B1E8F3}">
          <p14:sldIdLst>
            <p14:sldId id="267"/>
          </p14:sldIdLst>
        </p14:section>
        <p14:section name="Performance Messung" id="{7EE6BEE5-94E9-5C4C-945A-DA3A3B77CB5C}">
          <p14:sldIdLst>
            <p14:sldId id="281"/>
            <p14:sldId id="282"/>
          </p14:sldIdLst>
        </p14:section>
        <p14:section name="Modellierung" id="{1D9E1486-1697-304B-8C56-2139376F64A4}">
          <p14:sldIdLst>
            <p14:sldId id="269"/>
            <p14:sldId id="271"/>
            <p14:sldId id="272"/>
            <p14:sldId id="278"/>
            <p14:sldId id="273"/>
            <p14:sldId id="274"/>
          </p14:sldIdLst>
        </p14:section>
        <p14:section name="Visualisierung" id="{6426236A-C225-964D-992E-3E7509095559}">
          <p14:sldIdLst>
            <p14:sldId id="270"/>
          </p14:sldIdLst>
        </p14:section>
        <p14:section name="Summary" id="{1B81B6DC-A585-F945-8640-3970D0C00F0A}">
          <p14:sldIdLst>
            <p14:sldId id="280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103" d="100"/>
          <a:sy n="103" d="100"/>
        </p:scale>
        <p:origin x="8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7439-C5D7-FE4A-B924-AFA845FAA13A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7E7C-9A8B-B543-8A6F-D5731A25A5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Standardisierung</a:t>
            </a:r>
            <a:r>
              <a:rPr lang="en-US" dirty="0"/>
              <a:t> </a:t>
            </a:r>
            <a:r>
              <a:rPr lang="en-US" dirty="0" err="1"/>
              <a:t>nurmündlich</a:t>
            </a:r>
            <a:r>
              <a:rPr lang="en-US" dirty="0"/>
              <a:t> </a:t>
            </a:r>
            <a:r>
              <a:rPr lang="en-US" dirty="0" err="1"/>
              <a:t>erwähnen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67E7C-9A8B-B543-8A6F-D5731A25A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C66BE-1527-9734-E103-4308797C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19EA9F-96FD-0FFB-0811-67BAF13DB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78B05-F810-696C-86BE-1CED33E0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2709D-8B64-AD67-A9C1-36C501D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28498-E0FE-8E2C-2DA7-1261A27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D4D7C-D4BC-DA95-1E24-B24D1475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5DF9F7-42B2-2934-0E44-BB44D0BC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0712F-DBD2-E9FC-C8C8-3B4DF71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04C12-78A2-CFFA-08FF-B67DB5E8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46176-12BD-53A0-504C-807DD125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AA6F39-E59A-D66D-7CF6-EC1EE2D0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04094E-9AE5-34C9-A5A5-70AE6898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0BBD1-D759-0868-DE06-B9E3392B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27B70-D480-A32D-46E4-2729754D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E68D8-9131-FF00-5D77-B6EF25C9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29EDC-6694-E546-B868-3A94897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F7F37-678E-9FF3-A438-021F7E38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A5289-20F4-8E24-508E-D86529F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C79EB-7009-10C0-0110-AD4E8CEA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AE532-B8F9-8F4D-6EC9-3BBD466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87BCB-4A9C-3B98-0F33-CA78EB9D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27AD09-929D-9C9D-7D65-B932FBF9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A2532-87BB-A0F8-58E3-556FA3B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57893-E580-64D1-E40E-5AA6289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675AB-3D88-DED6-DF05-E6C8FA7F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5B73-A609-CFB8-2791-B7594A7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2CA11-15EA-3421-3A03-BF0FC727E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6C3023-D2EE-E404-BC1E-E2832FB2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BBB5F7-42E7-1B34-7890-E78B3B71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C35DEE-A9A7-2450-514D-8E7044B6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93984-5AE5-88E7-4CEA-7664745A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124D-51C1-7689-EA53-5670EF4B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D14D7F-90D6-862C-4540-A0A5EA9A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EFDF0-8921-72FB-CABA-9A9E6C81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338FD-5E75-0D03-146C-4C8C78F5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8FA631-2A47-7A51-1C79-261A0260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F94367-875C-B67A-3040-FE5527DE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261640-1A43-219A-1785-D765CC0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801A25-8D50-A21A-86A6-8C29A367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10003-C4B8-6F09-5DE4-1031CC2E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6F0088-A2E2-37D2-E7FC-05644166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6CD131-A6E4-73D9-E54A-D7AABB89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62C957-C1DA-225B-9C16-31DF509A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6816AD-9FED-1ACD-BC8D-65CCA696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A73F6F-5358-6F7C-4EE7-8C231276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454A5-F407-0F90-F63C-243552E9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DDCB8-FCC8-0B60-884C-63B7CF7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003D91-BBF5-853E-D380-52FCD647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C0A0C-4E52-44B6-D4A6-16E1A0B8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3625E-5D2C-EF23-4C93-88A3DF62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E40-0AB6-B7E2-A36B-A7D6621F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FB753C-835E-ED22-3E47-B9795EF1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552ED-D0C0-FF6D-3EAF-2323626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7304C-ADD1-84E6-C178-4EA6C87A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18188-627C-01A4-3692-DAA6A781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09C732-768A-8D3E-A67B-8487184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EA346-6CE1-FDD0-A764-4D50B304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39594-AEEB-319D-2173-0CDFB2B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4811D3-B3FF-30AE-EF0A-7F4D729B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4C3F5-57AB-9ADB-EE27-3DBCD7F7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E4218-3498-7308-E041-25DE36DCE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01EA-A585-3749-A26F-E3ADCC2AE276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29847-BE0A-EFCE-09C2-4ECC6BD42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DC6B0F-12C6-71A5-ADB6-F4D609B9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B066A-9A45-F84B-8338-2A63D5406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biom.2015.07.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328C1-9328-BDB4-E402-2961A58C7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C3764-3C48-06B5-24F4-66908866D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68AB-D103-32EA-5C38-2482A40C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36DE-7F33-1FA2-3224-9C6A8BE4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4F9FF-0F6F-5F06-FA46-8147399B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78FF-1FB4-0D9D-2896-24A3A969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FF5DA-F579-F886-F9DD-472ADCFF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Compontentwise</a:t>
            </a:r>
            <a:r>
              <a:rPr lang="en-US" dirty="0"/>
              <a:t> Boosting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8458-2E0C-89DF-FE70-11D51479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3C9EE-D051-A728-FDB0-13E2EE0D0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E1DEA-2108-58E0-9CAD-103C6DDF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DeepSurv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F961B-D370-7546-544D-5AA65CEA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BBF8-84FF-7ADB-E07F-3A858B071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23F46-24B9-A6A5-983F-E1CD4578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E0681-3272-F743-8BEF-A6044F41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1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9BA7-5418-56F5-68D2-13813B68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B7AC1-7FEB-6766-DD65-6980081A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Visualisierungsmethoden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936366-F0C8-85CE-2DEF-2EA48422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6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2735-0C30-DDA5-2B54-AA450BB4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47D0-199E-BD7C-A3E7-9AE9C3DE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Weiteres</a:t>
            </a:r>
            <a:r>
              <a:rPr lang="en-US" dirty="0"/>
              <a:t> </a:t>
            </a:r>
            <a:r>
              <a:rPr lang="en-US" dirty="0" err="1"/>
              <a:t>Vorgehen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F356B-74C4-720D-47E3-93FB06CC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2E9F-1D76-41AC-0FFC-A8B0A247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3B549-F1EB-C232-372B-BA8EF9FB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9E273-9DEF-8326-9829-D4FD34F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6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E194-87FE-DC97-C7C3-EF7DFF96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22E9A-EA02-8027-22D6-DF88F50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E65A2-A441-1CB0-8848-C85083E4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Durchführung</a:t>
            </a:r>
            <a:r>
              <a:rPr lang="en-US" dirty="0"/>
              <a:t> in R</a:t>
            </a:r>
          </a:p>
          <a:p>
            <a:r>
              <a:rPr lang="en-US" dirty="0" err="1"/>
              <a:t>Standardisierung</a:t>
            </a:r>
            <a:endParaRPr lang="en-US" dirty="0"/>
          </a:p>
          <a:p>
            <a:r>
              <a:rPr lang="en-US" dirty="0"/>
              <a:t>Imputation der Gen und </a:t>
            </a:r>
            <a:r>
              <a:rPr lang="en-US" dirty="0" err="1"/>
              <a:t>Patientendaten</a:t>
            </a:r>
            <a:endParaRPr lang="en-US" dirty="0"/>
          </a:p>
          <a:p>
            <a:r>
              <a:rPr lang="en-US" dirty="0"/>
              <a:t>Mergen der </a:t>
            </a:r>
            <a:r>
              <a:rPr lang="en-US" dirty="0" err="1"/>
              <a:t>Kohorten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Patientendaten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relevanten</a:t>
            </a:r>
            <a:r>
              <a:rPr lang="en-US" dirty="0"/>
              <a:t> features </a:t>
            </a:r>
            <a:r>
              <a:rPr lang="en-US" dirty="0" err="1"/>
              <a:t>gemerged</a:t>
            </a:r>
            <a:endParaRPr lang="en-US" dirty="0"/>
          </a:p>
          <a:p>
            <a:pPr lvl="1"/>
            <a:r>
              <a:rPr lang="en-US" dirty="0" err="1"/>
              <a:t>Expressionsdaten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auf 3 </a:t>
            </a:r>
            <a:r>
              <a:rPr lang="en-US" dirty="0" err="1"/>
              <a:t>arten</a:t>
            </a:r>
            <a:r>
              <a:rPr lang="en-US" dirty="0"/>
              <a:t> </a:t>
            </a:r>
            <a:r>
              <a:rPr lang="en-US" dirty="0" err="1"/>
              <a:t>gemerged</a:t>
            </a:r>
            <a:endParaRPr lang="en-US" dirty="0"/>
          </a:p>
          <a:p>
            <a:pPr lvl="2"/>
            <a:r>
              <a:rPr lang="en-US" dirty="0"/>
              <a:t>Intersection: Nur Gene </a:t>
            </a:r>
            <a:r>
              <a:rPr lang="en-US" dirty="0" err="1"/>
              <a:t>enthalten</a:t>
            </a:r>
            <a:r>
              <a:rPr lang="en-US" dirty="0"/>
              <a:t> die in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Kohorten</a:t>
            </a:r>
            <a:r>
              <a:rPr lang="en-US" dirty="0"/>
              <a:t> </a:t>
            </a:r>
            <a:r>
              <a:rPr lang="en-US" dirty="0" err="1"/>
              <a:t>vorliegen</a:t>
            </a:r>
            <a:endParaRPr lang="en-US" dirty="0"/>
          </a:p>
          <a:p>
            <a:pPr lvl="2"/>
            <a:r>
              <a:rPr lang="en-US" dirty="0"/>
              <a:t>80%: Nur </a:t>
            </a:r>
            <a:r>
              <a:rPr lang="en-US" dirty="0" err="1"/>
              <a:t>Geneenthalten</a:t>
            </a:r>
            <a:r>
              <a:rPr lang="en-US" dirty="0"/>
              <a:t>, die in mind. 80% der </a:t>
            </a:r>
            <a:r>
              <a:rPr lang="en-US" dirty="0" err="1"/>
              <a:t>Beobachtungen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/>
            <a:r>
              <a:rPr lang="en-US" dirty="0"/>
              <a:t>Alle Gene: </a:t>
            </a:r>
            <a:r>
              <a:rPr lang="en-US" dirty="0" err="1"/>
              <a:t>Enthält</a:t>
            </a:r>
            <a:r>
              <a:rPr lang="en-US" dirty="0"/>
              <a:t> alle Gene die in mind.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Kohorten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 err="1"/>
              <a:t>Generierung</a:t>
            </a:r>
            <a:r>
              <a:rPr lang="en-US" dirty="0"/>
              <a:t> von .csv-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Data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71F46-7B80-04A1-1F53-1131BE6E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5014F4-F1A3-48EB-54E4-75B713773BD1}"/>
              </a:ext>
            </a:extLst>
          </p:cNvPr>
          <p:cNvSpPr txBox="1"/>
          <p:nvPr/>
        </p:nvSpPr>
        <p:spPr>
          <a:xfrm>
            <a:off x="838200" y="112991"/>
            <a:ext cx="208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Datenübersicht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66F439B-9882-EC7B-4EC3-3BD09ACD4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07517"/>
              </p:ext>
            </p:extLst>
          </p:nvPr>
        </p:nvGraphicFramePr>
        <p:xfrm>
          <a:off x="147024" y="1690688"/>
          <a:ext cx="118979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496">
                  <a:extLst>
                    <a:ext uri="{9D8B030D-6E8A-4147-A177-3AD203B41FA5}">
                      <a16:colId xmlns:a16="http://schemas.microsoft.com/office/drawing/2014/main" val="469219561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4037464165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1003151930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139646337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2319830198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4265041166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2417763120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4225634188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3168294105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2002818848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1523752044"/>
                    </a:ext>
                  </a:extLst>
                </a:gridCol>
                <a:gridCol w="991496">
                  <a:extLst>
                    <a:ext uri="{9D8B030D-6E8A-4147-A177-3AD203B41FA5}">
                      <a16:colId xmlns:a16="http://schemas.microsoft.com/office/drawing/2014/main" val="2720547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CamCamp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CancerMap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CPGEA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DKFZ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MSKCC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Stockholm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19955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56722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15495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70691"/>
                  </a:ext>
                </a:extLst>
              </a:tr>
            </a:tbl>
          </a:graphicData>
        </a:graphic>
      </p:graphicFrame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DB7196C-8537-BDE3-E828-154E496A316A}"/>
              </a:ext>
            </a:extLst>
          </p:cNvPr>
          <p:cNvSpPr txBox="1">
            <a:spLocks/>
          </p:cNvSpPr>
          <p:nvPr/>
        </p:nvSpPr>
        <p:spPr>
          <a:xfrm>
            <a:off x="838200" y="2667895"/>
            <a:ext cx="10515600" cy="350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Aktuell</a:t>
            </a:r>
            <a:r>
              <a:rPr lang="en-US" dirty="0"/>
              <a:t> 2 </a:t>
            </a:r>
            <a:r>
              <a:rPr lang="en-US" dirty="0" err="1"/>
              <a:t>Optionen</a:t>
            </a:r>
            <a:r>
              <a:rPr lang="en-US" dirty="0"/>
              <a:t> </a:t>
            </a:r>
            <a:r>
              <a:rPr lang="en-US" dirty="0" err="1"/>
              <a:t>implemeniert</a:t>
            </a:r>
            <a:endParaRPr lang="en-US" dirty="0"/>
          </a:p>
          <a:p>
            <a:r>
              <a:rPr lang="en-US" dirty="0"/>
              <a:t>Imputation via KNN für Gene die </a:t>
            </a:r>
            <a:r>
              <a:rPr lang="en-US" dirty="0" err="1"/>
              <a:t>bei</a:t>
            </a:r>
            <a:r>
              <a:rPr lang="en-US" dirty="0"/>
              <a:t> mind. 80%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1"/>
            <a:r>
              <a:rPr lang="en-US" dirty="0" err="1"/>
              <a:t>Generell</a:t>
            </a:r>
            <a:r>
              <a:rPr lang="en-US" dirty="0"/>
              <a:t> </a:t>
            </a:r>
            <a:r>
              <a:rPr lang="en-US" dirty="0" err="1"/>
              <a:t>bessere</a:t>
            </a:r>
            <a:r>
              <a:rPr lang="en-US" dirty="0"/>
              <a:t> Predictions (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prüfen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generellen</a:t>
            </a:r>
            <a:r>
              <a:rPr lang="en-US" dirty="0"/>
              <a:t> </a:t>
            </a:r>
            <a:r>
              <a:rPr lang="en-US" dirty="0" err="1"/>
              <a:t>Hyperparametertuning</a:t>
            </a:r>
            <a:r>
              <a:rPr lang="en-US" dirty="0"/>
              <a:t> (</a:t>
            </a:r>
            <a:r>
              <a:rPr lang="en-US" dirty="0" err="1"/>
              <a:t>mündlich</a:t>
            </a:r>
            <a:r>
              <a:rPr lang="en-US" dirty="0"/>
              <a:t> </a:t>
            </a:r>
            <a:r>
              <a:rPr lang="en-US" dirty="0" err="1"/>
              <a:t>begründen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10 </a:t>
            </a:r>
            <a:r>
              <a:rPr lang="en-US" dirty="0" err="1"/>
              <a:t>als</a:t>
            </a:r>
            <a:r>
              <a:rPr lang="en-US" dirty="0"/>
              <a:t> K </a:t>
            </a:r>
            <a:r>
              <a:rPr lang="en-US" dirty="0" err="1"/>
              <a:t>genutzt</a:t>
            </a:r>
            <a:endParaRPr lang="en-US" dirty="0"/>
          </a:p>
          <a:p>
            <a:r>
              <a:rPr lang="en-US" dirty="0" err="1"/>
              <a:t>Nutzung</a:t>
            </a:r>
            <a:r>
              <a:rPr lang="en-US" dirty="0"/>
              <a:t> der Intersection </a:t>
            </a:r>
          </a:p>
        </p:txBody>
      </p:sp>
    </p:spTree>
    <p:extLst>
      <p:ext uri="{BB962C8B-B14F-4D97-AF65-F5344CB8AC3E}">
        <p14:creationId xmlns:p14="http://schemas.microsoft.com/office/powerpoint/2010/main" val="329529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4592-3885-81FD-2386-D1154D621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98335-C7CC-E352-63D7-02219508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Patientendaten</a:t>
            </a:r>
            <a:r>
              <a:rPr lang="en-US" dirty="0"/>
              <a:t>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1ABA4-A214-30FC-AB78-68D792D8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Potentiel</a:t>
            </a:r>
            <a:r>
              <a:rPr lang="en-US" dirty="0"/>
              <a:t> </a:t>
            </a:r>
            <a:r>
              <a:rPr lang="en-US" dirty="0" err="1"/>
              <a:t>sinnvolle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Gleason Score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 err="1"/>
              <a:t>Fehlt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Stockholm und </a:t>
            </a:r>
            <a:r>
              <a:rPr lang="en-US" dirty="0" err="1"/>
              <a:t>CancerMap</a:t>
            </a:r>
            <a:endParaRPr lang="en-US" dirty="0"/>
          </a:p>
          <a:p>
            <a:pPr lvl="2"/>
            <a:r>
              <a:rPr lang="en-US" dirty="0"/>
              <a:t>Stockholm : Mean = 63,9(vs. 62*), Range = [54, 75] (</a:t>
            </a:r>
            <a:r>
              <a:rPr lang="en-US" dirty="0" err="1"/>
              <a:t>entspricht</a:t>
            </a:r>
            <a:r>
              <a:rPr lang="en-US" dirty="0"/>
              <a:t> 0.2&amp;0.95-Quantilen*)</a:t>
            </a:r>
            <a:r>
              <a:rPr lang="en-US" baseline="30000" dirty="0"/>
              <a:t>#</a:t>
            </a:r>
            <a:endParaRPr lang="en-US" dirty="0"/>
          </a:p>
          <a:p>
            <a:pPr lvl="2"/>
            <a:r>
              <a:rPr lang="en-US" dirty="0" err="1"/>
              <a:t>CancerMap</a:t>
            </a:r>
            <a:r>
              <a:rPr lang="en-US" dirty="0"/>
              <a:t>: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lang="en-US" dirty="0"/>
          </a:p>
          <a:p>
            <a:pPr lvl="1"/>
            <a:r>
              <a:rPr lang="en-US" dirty="0"/>
              <a:t>Path Tumor Stage</a:t>
            </a:r>
          </a:p>
          <a:p>
            <a:pPr lvl="2"/>
            <a:r>
              <a:rPr lang="en-US" dirty="0" err="1"/>
              <a:t>Fehlt</a:t>
            </a:r>
            <a:r>
              <a:rPr lang="en-US" dirty="0"/>
              <a:t> in </a:t>
            </a:r>
            <a:r>
              <a:rPr lang="en-US" dirty="0" err="1"/>
              <a:t>Bcelfast</a:t>
            </a:r>
            <a:endParaRPr lang="en-US" dirty="0"/>
          </a:p>
          <a:p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Datenpunkte</a:t>
            </a:r>
            <a:r>
              <a:rPr lang="en-US" dirty="0"/>
              <a:t> (&lt;1%)</a:t>
            </a:r>
          </a:p>
          <a:p>
            <a:r>
              <a:rPr lang="en-US" dirty="0"/>
              <a:t>Imputation via MICE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3C5125-9B67-B89A-35C0-99695D3E0150}"/>
              </a:ext>
            </a:extLst>
          </p:cNvPr>
          <p:cNvSpPr txBox="1"/>
          <p:nvPr/>
        </p:nvSpPr>
        <p:spPr>
          <a:xfrm>
            <a:off x="527124" y="6390042"/>
            <a:ext cx="1166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alle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Kohorten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Age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vorhanden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#:</a:t>
            </a:r>
            <a:r>
              <a:rPr lang="de-DE" sz="1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https://doi.org/10.1016/j.ebiom.2015.07.017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4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3D5A3-FE50-3335-F12A-654380C4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A8608-6627-37A6-98B3-A0B545CB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Dimensionsreduktion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0B19B-2969-3BE9-7F04-7E26290E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PCA</a:t>
            </a:r>
          </a:p>
          <a:p>
            <a:r>
              <a:rPr lang="en-US" dirty="0"/>
              <a:t>Flexible </a:t>
            </a:r>
            <a:r>
              <a:rPr lang="en-US" dirty="0" err="1"/>
              <a:t>Auswahl</a:t>
            </a:r>
            <a:r>
              <a:rPr lang="en-US" dirty="0"/>
              <a:t> des </a:t>
            </a:r>
            <a:r>
              <a:rPr lang="en-US" dirty="0" err="1"/>
              <a:t>Anteils</a:t>
            </a:r>
            <a:r>
              <a:rPr lang="en-US" dirty="0"/>
              <a:t> der </a:t>
            </a:r>
            <a:r>
              <a:rPr lang="en-US" dirty="0" err="1"/>
              <a:t>erklärten</a:t>
            </a:r>
            <a:r>
              <a:rPr lang="en-US" dirty="0"/>
              <a:t> </a:t>
            </a:r>
            <a:r>
              <a:rPr lang="en-US" dirty="0" err="1"/>
              <a:t>Varianz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 err="1"/>
              <a:t>Erzeugt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Feature Data Frame </a:t>
            </a:r>
            <a:r>
              <a:rPr lang="en-US" dirty="0" err="1"/>
              <a:t>als</a:t>
            </a:r>
            <a:r>
              <a:rPr lang="en-US" dirty="0"/>
              <a:t> Modell-Input</a:t>
            </a:r>
          </a:p>
        </p:txBody>
      </p:sp>
    </p:spTree>
    <p:extLst>
      <p:ext uri="{BB962C8B-B14F-4D97-AF65-F5344CB8AC3E}">
        <p14:creationId xmlns:p14="http://schemas.microsoft.com/office/powerpoint/2010/main" val="30627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ADD00-E7BA-3A84-EDC2-4E3BEBF7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B178A-B394-ED50-1764-92D59FAE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Resampling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961830-2402-172F-8F3E-C114340F56DA}"/>
              </a:ext>
            </a:extLst>
          </p:cNvPr>
          <p:cNvSpPr/>
          <p:nvPr/>
        </p:nvSpPr>
        <p:spPr>
          <a:xfrm>
            <a:off x="2431228" y="2629679"/>
            <a:ext cx="957894" cy="407621"/>
          </a:xfrm>
          <a:prstGeom prst="rect">
            <a:avLst/>
          </a:prstGeom>
          <a:solidFill>
            <a:srgbClr val="0070C0">
              <a:alpha val="49912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F8B2CD-3EB5-86B1-8541-4112C3CA73F6}"/>
              </a:ext>
            </a:extLst>
          </p:cNvPr>
          <p:cNvSpPr txBox="1"/>
          <p:nvPr/>
        </p:nvSpPr>
        <p:spPr>
          <a:xfrm>
            <a:off x="2431228" y="267960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1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B4D0753-590C-D611-67E2-02BD82BCF98F}"/>
              </a:ext>
            </a:extLst>
          </p:cNvPr>
          <p:cNvSpPr/>
          <p:nvPr/>
        </p:nvSpPr>
        <p:spPr>
          <a:xfrm>
            <a:off x="3389122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804303-5478-624B-B5E8-513B8E83ACE6}"/>
              </a:ext>
            </a:extLst>
          </p:cNvPr>
          <p:cNvSpPr txBox="1"/>
          <p:nvPr/>
        </p:nvSpPr>
        <p:spPr>
          <a:xfrm>
            <a:off x="3389122" y="267959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2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3662774-D9F6-2BE9-0733-FAD9C39CB9FA}"/>
              </a:ext>
            </a:extLst>
          </p:cNvPr>
          <p:cNvSpPr/>
          <p:nvPr/>
        </p:nvSpPr>
        <p:spPr>
          <a:xfrm>
            <a:off x="4347016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F03016-9B1B-D6FE-B491-6D5687340B40}"/>
              </a:ext>
            </a:extLst>
          </p:cNvPr>
          <p:cNvSpPr txBox="1"/>
          <p:nvPr/>
        </p:nvSpPr>
        <p:spPr>
          <a:xfrm>
            <a:off x="4347016" y="267960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3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A8F5240-DCD4-7A4C-DE9E-219688FE2FCA}"/>
              </a:ext>
            </a:extLst>
          </p:cNvPr>
          <p:cNvSpPr/>
          <p:nvPr/>
        </p:nvSpPr>
        <p:spPr>
          <a:xfrm>
            <a:off x="5304910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9D7EE9A-D40D-162A-1725-544D5E373B91}"/>
              </a:ext>
            </a:extLst>
          </p:cNvPr>
          <p:cNvSpPr txBox="1"/>
          <p:nvPr/>
        </p:nvSpPr>
        <p:spPr>
          <a:xfrm>
            <a:off x="5304910" y="267959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4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B0595EA-35CA-4CF0-EC12-E9FC0CCBD47A}"/>
              </a:ext>
            </a:extLst>
          </p:cNvPr>
          <p:cNvSpPr/>
          <p:nvPr/>
        </p:nvSpPr>
        <p:spPr>
          <a:xfrm>
            <a:off x="6262804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E7F72AF-7ECA-8EB3-25B1-05AA79DB23C4}"/>
              </a:ext>
            </a:extLst>
          </p:cNvPr>
          <p:cNvSpPr txBox="1"/>
          <p:nvPr/>
        </p:nvSpPr>
        <p:spPr>
          <a:xfrm>
            <a:off x="6262804" y="267960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5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7A47C611-10F7-2EE4-7D97-546B6FF78999}"/>
              </a:ext>
            </a:extLst>
          </p:cNvPr>
          <p:cNvSpPr/>
          <p:nvPr/>
        </p:nvSpPr>
        <p:spPr>
          <a:xfrm>
            <a:off x="7220698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E52420-71FE-6597-184B-52A3B433ACA5}"/>
              </a:ext>
            </a:extLst>
          </p:cNvPr>
          <p:cNvSpPr txBox="1"/>
          <p:nvPr/>
        </p:nvSpPr>
        <p:spPr>
          <a:xfrm>
            <a:off x="7220698" y="267959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6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CC76BB80-9F16-95ED-F340-4367B3ADBB7B}"/>
              </a:ext>
            </a:extLst>
          </p:cNvPr>
          <p:cNvSpPr/>
          <p:nvPr/>
        </p:nvSpPr>
        <p:spPr>
          <a:xfrm>
            <a:off x="8200571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5DD0107-D1A0-4FEC-95C5-3800261E5891}"/>
              </a:ext>
            </a:extLst>
          </p:cNvPr>
          <p:cNvSpPr txBox="1"/>
          <p:nvPr/>
        </p:nvSpPr>
        <p:spPr>
          <a:xfrm>
            <a:off x="8200571" y="267960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7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E466B9-F187-9961-FBEC-BA2928EB1685}"/>
              </a:ext>
            </a:extLst>
          </p:cNvPr>
          <p:cNvSpPr/>
          <p:nvPr/>
        </p:nvSpPr>
        <p:spPr>
          <a:xfrm>
            <a:off x="9158465" y="262967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31F03C5-3869-AD39-4C58-3844E33AE736}"/>
              </a:ext>
            </a:extLst>
          </p:cNvPr>
          <p:cNvSpPr txBox="1"/>
          <p:nvPr/>
        </p:nvSpPr>
        <p:spPr>
          <a:xfrm>
            <a:off x="9158465" y="267959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8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1355FF25-DF76-5452-0F7C-D89109354C3F}"/>
              </a:ext>
            </a:extLst>
          </p:cNvPr>
          <p:cNvSpPr/>
          <p:nvPr/>
        </p:nvSpPr>
        <p:spPr>
          <a:xfrm>
            <a:off x="10116359" y="262818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6BAC74-245B-F789-C5A5-58C96E13513F}"/>
              </a:ext>
            </a:extLst>
          </p:cNvPr>
          <p:cNvSpPr txBox="1"/>
          <p:nvPr/>
        </p:nvSpPr>
        <p:spPr>
          <a:xfrm>
            <a:off x="10116359" y="267810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9</a:t>
            </a: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E53A10CB-2E55-A12D-107C-356C17A18935}"/>
              </a:ext>
            </a:extLst>
          </p:cNvPr>
          <p:cNvSpPr/>
          <p:nvPr/>
        </p:nvSpPr>
        <p:spPr>
          <a:xfrm>
            <a:off x="2387271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D810024-7974-6C91-7C37-8BC14F671649}"/>
              </a:ext>
            </a:extLst>
          </p:cNvPr>
          <p:cNvSpPr txBox="1"/>
          <p:nvPr/>
        </p:nvSpPr>
        <p:spPr>
          <a:xfrm>
            <a:off x="2387271" y="5618755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1</a:t>
            </a:r>
          </a:p>
        </p:txBody>
      </p:sp>
      <p:sp>
        <p:nvSpPr>
          <p:cNvPr id="60" name="Rectangle 1">
            <a:extLst>
              <a:ext uri="{FF2B5EF4-FFF2-40B4-BE49-F238E27FC236}">
                <a16:creationId xmlns:a16="http://schemas.microsoft.com/office/drawing/2014/main" id="{D228D631-1259-6F73-15D2-D3F6B4103AA5}"/>
              </a:ext>
            </a:extLst>
          </p:cNvPr>
          <p:cNvSpPr/>
          <p:nvPr/>
        </p:nvSpPr>
        <p:spPr>
          <a:xfrm>
            <a:off x="3345165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81A9BF2-468C-406D-D367-B0811F8DE650}"/>
              </a:ext>
            </a:extLst>
          </p:cNvPr>
          <p:cNvSpPr txBox="1"/>
          <p:nvPr/>
        </p:nvSpPr>
        <p:spPr>
          <a:xfrm>
            <a:off x="3345165" y="5618754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2</a:t>
            </a:r>
          </a:p>
        </p:txBody>
      </p:sp>
      <p:sp>
        <p:nvSpPr>
          <p:cNvPr id="62" name="Rectangle 1">
            <a:extLst>
              <a:ext uri="{FF2B5EF4-FFF2-40B4-BE49-F238E27FC236}">
                <a16:creationId xmlns:a16="http://schemas.microsoft.com/office/drawing/2014/main" id="{56A22965-B03C-BD93-8B7D-E89D32ABA753}"/>
              </a:ext>
            </a:extLst>
          </p:cNvPr>
          <p:cNvSpPr/>
          <p:nvPr/>
        </p:nvSpPr>
        <p:spPr>
          <a:xfrm>
            <a:off x="4303059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F3BE463-5323-6769-6714-A3EB669E598F}"/>
              </a:ext>
            </a:extLst>
          </p:cNvPr>
          <p:cNvSpPr txBox="1"/>
          <p:nvPr/>
        </p:nvSpPr>
        <p:spPr>
          <a:xfrm>
            <a:off x="4303059" y="5618755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3</a:t>
            </a:r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EC0E6E9C-5A84-AFBB-5B01-526AD9064F9A}"/>
              </a:ext>
            </a:extLst>
          </p:cNvPr>
          <p:cNvSpPr/>
          <p:nvPr/>
        </p:nvSpPr>
        <p:spPr>
          <a:xfrm>
            <a:off x="5260953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4E7233C-608E-A2A5-EE4F-CEBC21780824}"/>
              </a:ext>
            </a:extLst>
          </p:cNvPr>
          <p:cNvSpPr txBox="1"/>
          <p:nvPr/>
        </p:nvSpPr>
        <p:spPr>
          <a:xfrm>
            <a:off x="5260953" y="5618754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4</a:t>
            </a:r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C6C1F51E-0F2F-40AC-FE6D-C50F020C1BE8}"/>
              </a:ext>
            </a:extLst>
          </p:cNvPr>
          <p:cNvSpPr/>
          <p:nvPr/>
        </p:nvSpPr>
        <p:spPr>
          <a:xfrm>
            <a:off x="6218847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4498B11-9F49-52B0-22F5-D456AB967686}"/>
              </a:ext>
            </a:extLst>
          </p:cNvPr>
          <p:cNvSpPr txBox="1"/>
          <p:nvPr/>
        </p:nvSpPr>
        <p:spPr>
          <a:xfrm>
            <a:off x="6218847" y="5618755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5</a:t>
            </a:r>
          </a:p>
        </p:txBody>
      </p:sp>
      <p:sp>
        <p:nvSpPr>
          <p:cNvPr id="68" name="Rectangle 1">
            <a:extLst>
              <a:ext uri="{FF2B5EF4-FFF2-40B4-BE49-F238E27FC236}">
                <a16:creationId xmlns:a16="http://schemas.microsoft.com/office/drawing/2014/main" id="{F4C6586D-8EEB-5E0B-3699-E0014A540F2D}"/>
              </a:ext>
            </a:extLst>
          </p:cNvPr>
          <p:cNvSpPr/>
          <p:nvPr/>
        </p:nvSpPr>
        <p:spPr>
          <a:xfrm>
            <a:off x="7176741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DE56B2C-17B6-30F3-C174-BF89F19E5938}"/>
              </a:ext>
            </a:extLst>
          </p:cNvPr>
          <p:cNvSpPr txBox="1"/>
          <p:nvPr/>
        </p:nvSpPr>
        <p:spPr>
          <a:xfrm>
            <a:off x="7176741" y="5618754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6</a:t>
            </a: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E1301CA3-83F3-8045-0DB0-40A72E92DC77}"/>
              </a:ext>
            </a:extLst>
          </p:cNvPr>
          <p:cNvSpPr/>
          <p:nvPr/>
        </p:nvSpPr>
        <p:spPr>
          <a:xfrm>
            <a:off x="8156614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F5EF2D9-31C6-97E3-44F9-3AA98C7F7E81}"/>
              </a:ext>
            </a:extLst>
          </p:cNvPr>
          <p:cNvSpPr txBox="1"/>
          <p:nvPr/>
        </p:nvSpPr>
        <p:spPr>
          <a:xfrm>
            <a:off x="8156614" y="5618755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7</a:t>
            </a:r>
          </a:p>
        </p:txBody>
      </p:sp>
      <p:sp>
        <p:nvSpPr>
          <p:cNvPr id="72" name="Rectangle 1">
            <a:extLst>
              <a:ext uri="{FF2B5EF4-FFF2-40B4-BE49-F238E27FC236}">
                <a16:creationId xmlns:a16="http://schemas.microsoft.com/office/drawing/2014/main" id="{05BC7657-7A9D-D29F-2A7A-F1FF4699FD87}"/>
              </a:ext>
            </a:extLst>
          </p:cNvPr>
          <p:cNvSpPr/>
          <p:nvPr/>
        </p:nvSpPr>
        <p:spPr>
          <a:xfrm>
            <a:off x="9114508" y="5568834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F71AA17-8824-F4FD-B7EB-E258270F45BE}"/>
              </a:ext>
            </a:extLst>
          </p:cNvPr>
          <p:cNvSpPr txBox="1"/>
          <p:nvPr/>
        </p:nvSpPr>
        <p:spPr>
          <a:xfrm>
            <a:off x="9114508" y="5618754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8</a:t>
            </a:r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65EA64E7-FAEA-D118-63E0-1D3D3B7D1FD5}"/>
              </a:ext>
            </a:extLst>
          </p:cNvPr>
          <p:cNvSpPr/>
          <p:nvPr/>
        </p:nvSpPr>
        <p:spPr>
          <a:xfrm>
            <a:off x="10072402" y="5567344"/>
            <a:ext cx="957894" cy="4076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B799140-AF73-AF55-4AEA-C1AB5970A31F}"/>
              </a:ext>
            </a:extLst>
          </p:cNvPr>
          <p:cNvSpPr txBox="1"/>
          <p:nvPr/>
        </p:nvSpPr>
        <p:spPr>
          <a:xfrm>
            <a:off x="10072402" y="5617264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9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A4E9D48-BCAB-5767-A915-8B3B7E916E0F}"/>
              </a:ext>
            </a:extLst>
          </p:cNvPr>
          <p:cNvSpPr/>
          <p:nvPr/>
        </p:nvSpPr>
        <p:spPr>
          <a:xfrm>
            <a:off x="864672" y="2628189"/>
            <a:ext cx="162261" cy="31163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0000"/>
              </a:highlight>
            </a:endParaRPr>
          </a:p>
        </p:txBody>
      </p:sp>
      <p:sp>
        <p:nvSpPr>
          <p:cNvPr id="78" name="Pfeil nach rechts 77">
            <a:extLst>
              <a:ext uri="{FF2B5EF4-FFF2-40B4-BE49-F238E27FC236}">
                <a16:creationId xmlns:a16="http://schemas.microsoft.com/office/drawing/2014/main" id="{1D369107-35CF-AA4B-B119-0618710B4E5E}"/>
              </a:ext>
            </a:extLst>
          </p:cNvPr>
          <p:cNvSpPr/>
          <p:nvPr/>
        </p:nvSpPr>
        <p:spPr>
          <a:xfrm>
            <a:off x="860177" y="2545171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feil nach rechts 78">
            <a:extLst>
              <a:ext uri="{FF2B5EF4-FFF2-40B4-BE49-F238E27FC236}">
                <a16:creationId xmlns:a16="http://schemas.microsoft.com/office/drawing/2014/main" id="{F9819091-E98F-D08A-CF55-95625440740E}"/>
              </a:ext>
            </a:extLst>
          </p:cNvPr>
          <p:cNvSpPr/>
          <p:nvPr/>
        </p:nvSpPr>
        <p:spPr>
          <a:xfrm>
            <a:off x="860177" y="3105622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6E4CBB0D-081A-03BD-5DE9-93E35D7B0EBD}"/>
              </a:ext>
            </a:extLst>
          </p:cNvPr>
          <p:cNvSpPr/>
          <p:nvPr/>
        </p:nvSpPr>
        <p:spPr>
          <a:xfrm>
            <a:off x="860179" y="3416111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feil nach rechts 80">
            <a:extLst>
              <a:ext uri="{FF2B5EF4-FFF2-40B4-BE49-F238E27FC236}">
                <a16:creationId xmlns:a16="http://schemas.microsoft.com/office/drawing/2014/main" id="{F507551C-44FA-7080-4C3B-EDAE5F184989}"/>
              </a:ext>
            </a:extLst>
          </p:cNvPr>
          <p:cNvSpPr/>
          <p:nvPr/>
        </p:nvSpPr>
        <p:spPr>
          <a:xfrm>
            <a:off x="860178" y="3744522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Pfeil nach rechts 81">
            <a:extLst>
              <a:ext uri="{FF2B5EF4-FFF2-40B4-BE49-F238E27FC236}">
                <a16:creationId xmlns:a16="http://schemas.microsoft.com/office/drawing/2014/main" id="{159D7B5A-E323-3170-A61C-B04D0A80C9C5}"/>
              </a:ext>
            </a:extLst>
          </p:cNvPr>
          <p:cNvSpPr/>
          <p:nvPr/>
        </p:nvSpPr>
        <p:spPr>
          <a:xfrm>
            <a:off x="860178" y="4064468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Pfeil nach rechts 82">
            <a:extLst>
              <a:ext uri="{FF2B5EF4-FFF2-40B4-BE49-F238E27FC236}">
                <a16:creationId xmlns:a16="http://schemas.microsoft.com/office/drawing/2014/main" id="{923CF4FF-F8F5-72C9-A1EB-EAF7ACC05331}"/>
              </a:ext>
            </a:extLst>
          </p:cNvPr>
          <p:cNvSpPr/>
          <p:nvPr/>
        </p:nvSpPr>
        <p:spPr>
          <a:xfrm>
            <a:off x="860178" y="4396850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Pfeil nach rechts 83">
            <a:extLst>
              <a:ext uri="{FF2B5EF4-FFF2-40B4-BE49-F238E27FC236}">
                <a16:creationId xmlns:a16="http://schemas.microsoft.com/office/drawing/2014/main" id="{87B76C83-2C8E-EEE9-DD83-E44CDC406508}"/>
              </a:ext>
            </a:extLst>
          </p:cNvPr>
          <p:cNvSpPr/>
          <p:nvPr/>
        </p:nvSpPr>
        <p:spPr>
          <a:xfrm>
            <a:off x="860177" y="4733177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feil nach rechts 84">
            <a:extLst>
              <a:ext uri="{FF2B5EF4-FFF2-40B4-BE49-F238E27FC236}">
                <a16:creationId xmlns:a16="http://schemas.microsoft.com/office/drawing/2014/main" id="{1E199D80-12D5-C7C5-0812-A44968C8DF21}"/>
              </a:ext>
            </a:extLst>
          </p:cNvPr>
          <p:cNvSpPr/>
          <p:nvPr/>
        </p:nvSpPr>
        <p:spPr>
          <a:xfrm>
            <a:off x="860177" y="5067667"/>
            <a:ext cx="1549071" cy="2868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Pfeil nach rechts 85">
            <a:extLst>
              <a:ext uri="{FF2B5EF4-FFF2-40B4-BE49-F238E27FC236}">
                <a16:creationId xmlns:a16="http://schemas.microsoft.com/office/drawing/2014/main" id="{5558F1BC-61D2-3033-E2D6-438BC59BDD54}"/>
              </a:ext>
            </a:extLst>
          </p:cNvPr>
          <p:cNvSpPr/>
          <p:nvPr/>
        </p:nvSpPr>
        <p:spPr>
          <a:xfrm>
            <a:off x="860177" y="5559209"/>
            <a:ext cx="1516784" cy="251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">
            <a:extLst>
              <a:ext uri="{FF2B5EF4-FFF2-40B4-BE49-F238E27FC236}">
                <a16:creationId xmlns:a16="http://schemas.microsoft.com/office/drawing/2014/main" id="{8293D0CA-14F3-76F0-D94F-C34C1CAA2D6A}"/>
              </a:ext>
            </a:extLst>
          </p:cNvPr>
          <p:cNvSpPr/>
          <p:nvPr/>
        </p:nvSpPr>
        <p:spPr>
          <a:xfrm>
            <a:off x="2423788" y="3539488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ectangle 1">
            <a:extLst>
              <a:ext uri="{FF2B5EF4-FFF2-40B4-BE49-F238E27FC236}">
                <a16:creationId xmlns:a16="http://schemas.microsoft.com/office/drawing/2014/main" id="{03C6785B-EBC8-DEA0-0BAD-98D2025B8EFE}"/>
              </a:ext>
            </a:extLst>
          </p:cNvPr>
          <p:cNvSpPr/>
          <p:nvPr/>
        </p:nvSpPr>
        <p:spPr>
          <a:xfrm>
            <a:off x="3348157" y="3539488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ectangle 1">
            <a:extLst>
              <a:ext uri="{FF2B5EF4-FFF2-40B4-BE49-F238E27FC236}">
                <a16:creationId xmlns:a16="http://schemas.microsoft.com/office/drawing/2014/main" id="{71BAB713-A7AB-D82C-926A-DEF5FB81E6EC}"/>
              </a:ext>
            </a:extLst>
          </p:cNvPr>
          <p:cNvSpPr/>
          <p:nvPr/>
        </p:nvSpPr>
        <p:spPr>
          <a:xfrm>
            <a:off x="4288701" y="3539488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">
            <a:extLst>
              <a:ext uri="{FF2B5EF4-FFF2-40B4-BE49-F238E27FC236}">
                <a16:creationId xmlns:a16="http://schemas.microsoft.com/office/drawing/2014/main" id="{1860E843-B658-578E-AB50-0FFB13A10424}"/>
              </a:ext>
            </a:extLst>
          </p:cNvPr>
          <p:cNvSpPr/>
          <p:nvPr/>
        </p:nvSpPr>
        <p:spPr>
          <a:xfrm>
            <a:off x="5250502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">
            <a:extLst>
              <a:ext uri="{FF2B5EF4-FFF2-40B4-BE49-F238E27FC236}">
                <a16:creationId xmlns:a16="http://schemas.microsoft.com/office/drawing/2014/main" id="{D436E007-2AC4-A9DC-D855-D9A3BE33C3BB}"/>
              </a:ext>
            </a:extLst>
          </p:cNvPr>
          <p:cNvSpPr/>
          <p:nvPr/>
        </p:nvSpPr>
        <p:spPr>
          <a:xfrm>
            <a:off x="6212303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Rectangle 1">
            <a:extLst>
              <a:ext uri="{FF2B5EF4-FFF2-40B4-BE49-F238E27FC236}">
                <a16:creationId xmlns:a16="http://schemas.microsoft.com/office/drawing/2014/main" id="{C5EC2317-28BB-E5F4-16DC-134757C0086B}"/>
              </a:ext>
            </a:extLst>
          </p:cNvPr>
          <p:cNvSpPr/>
          <p:nvPr/>
        </p:nvSpPr>
        <p:spPr>
          <a:xfrm>
            <a:off x="7174104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 1">
            <a:extLst>
              <a:ext uri="{FF2B5EF4-FFF2-40B4-BE49-F238E27FC236}">
                <a16:creationId xmlns:a16="http://schemas.microsoft.com/office/drawing/2014/main" id="{FB84F00A-AEC4-FEF5-5814-45694B54A642}"/>
              </a:ext>
            </a:extLst>
          </p:cNvPr>
          <p:cNvSpPr/>
          <p:nvPr/>
        </p:nvSpPr>
        <p:spPr>
          <a:xfrm>
            <a:off x="8134635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">
            <a:extLst>
              <a:ext uri="{FF2B5EF4-FFF2-40B4-BE49-F238E27FC236}">
                <a16:creationId xmlns:a16="http://schemas.microsoft.com/office/drawing/2014/main" id="{834DDE0F-F220-6123-0729-20E6F67643B1}"/>
              </a:ext>
            </a:extLst>
          </p:cNvPr>
          <p:cNvSpPr/>
          <p:nvPr/>
        </p:nvSpPr>
        <p:spPr>
          <a:xfrm>
            <a:off x="9095166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1">
            <a:extLst>
              <a:ext uri="{FF2B5EF4-FFF2-40B4-BE49-F238E27FC236}">
                <a16:creationId xmlns:a16="http://schemas.microsoft.com/office/drawing/2014/main" id="{7C52597B-996C-9397-5405-1BC2D41E8425}"/>
              </a:ext>
            </a:extLst>
          </p:cNvPr>
          <p:cNvSpPr/>
          <p:nvPr/>
        </p:nvSpPr>
        <p:spPr>
          <a:xfrm>
            <a:off x="10054649" y="3539488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1">
            <a:extLst>
              <a:ext uri="{FF2B5EF4-FFF2-40B4-BE49-F238E27FC236}">
                <a16:creationId xmlns:a16="http://schemas.microsoft.com/office/drawing/2014/main" id="{F2EEADE8-F1E8-4582-4EE3-4E27F7C923A3}"/>
              </a:ext>
            </a:extLst>
          </p:cNvPr>
          <p:cNvSpPr/>
          <p:nvPr/>
        </p:nvSpPr>
        <p:spPr>
          <a:xfrm>
            <a:off x="2427158" y="3856211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1">
            <a:extLst>
              <a:ext uri="{FF2B5EF4-FFF2-40B4-BE49-F238E27FC236}">
                <a16:creationId xmlns:a16="http://schemas.microsoft.com/office/drawing/2014/main" id="{1875266E-EF02-E448-2AB2-0F00CD23BBBC}"/>
              </a:ext>
            </a:extLst>
          </p:cNvPr>
          <p:cNvSpPr/>
          <p:nvPr/>
        </p:nvSpPr>
        <p:spPr>
          <a:xfrm>
            <a:off x="3351527" y="3856211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ectangle 1">
            <a:extLst>
              <a:ext uri="{FF2B5EF4-FFF2-40B4-BE49-F238E27FC236}">
                <a16:creationId xmlns:a16="http://schemas.microsoft.com/office/drawing/2014/main" id="{32893460-3CC8-D1A7-1473-438413617807}"/>
              </a:ext>
            </a:extLst>
          </p:cNvPr>
          <p:cNvSpPr/>
          <p:nvPr/>
        </p:nvSpPr>
        <p:spPr>
          <a:xfrm>
            <a:off x="4292071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 1">
            <a:extLst>
              <a:ext uri="{FF2B5EF4-FFF2-40B4-BE49-F238E27FC236}">
                <a16:creationId xmlns:a16="http://schemas.microsoft.com/office/drawing/2014/main" id="{1AAC7046-58EF-0BFB-E545-C03CC2C0D74D}"/>
              </a:ext>
            </a:extLst>
          </p:cNvPr>
          <p:cNvSpPr/>
          <p:nvPr/>
        </p:nvSpPr>
        <p:spPr>
          <a:xfrm>
            <a:off x="5253872" y="3856211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tangle 1">
            <a:extLst>
              <a:ext uri="{FF2B5EF4-FFF2-40B4-BE49-F238E27FC236}">
                <a16:creationId xmlns:a16="http://schemas.microsoft.com/office/drawing/2014/main" id="{AB82486F-A4F0-AD9E-8604-46FAA8D9C0AC}"/>
              </a:ext>
            </a:extLst>
          </p:cNvPr>
          <p:cNvSpPr/>
          <p:nvPr/>
        </p:nvSpPr>
        <p:spPr>
          <a:xfrm>
            <a:off x="6215673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ectangle 1">
            <a:extLst>
              <a:ext uri="{FF2B5EF4-FFF2-40B4-BE49-F238E27FC236}">
                <a16:creationId xmlns:a16="http://schemas.microsoft.com/office/drawing/2014/main" id="{25CBA22E-4382-0974-2614-B96B9173187C}"/>
              </a:ext>
            </a:extLst>
          </p:cNvPr>
          <p:cNvSpPr/>
          <p:nvPr/>
        </p:nvSpPr>
        <p:spPr>
          <a:xfrm>
            <a:off x="7177474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tangle 1">
            <a:extLst>
              <a:ext uri="{FF2B5EF4-FFF2-40B4-BE49-F238E27FC236}">
                <a16:creationId xmlns:a16="http://schemas.microsoft.com/office/drawing/2014/main" id="{7449FE62-1A6B-3210-65B9-1DEEEE287F60}"/>
              </a:ext>
            </a:extLst>
          </p:cNvPr>
          <p:cNvSpPr/>
          <p:nvPr/>
        </p:nvSpPr>
        <p:spPr>
          <a:xfrm>
            <a:off x="8138005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1">
            <a:extLst>
              <a:ext uri="{FF2B5EF4-FFF2-40B4-BE49-F238E27FC236}">
                <a16:creationId xmlns:a16="http://schemas.microsoft.com/office/drawing/2014/main" id="{EE9F2477-9546-0018-A753-42F7FA16BC96}"/>
              </a:ext>
            </a:extLst>
          </p:cNvPr>
          <p:cNvSpPr/>
          <p:nvPr/>
        </p:nvSpPr>
        <p:spPr>
          <a:xfrm>
            <a:off x="9098536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1">
            <a:extLst>
              <a:ext uri="{FF2B5EF4-FFF2-40B4-BE49-F238E27FC236}">
                <a16:creationId xmlns:a16="http://schemas.microsoft.com/office/drawing/2014/main" id="{91FC2479-4692-AED8-EB23-981DD4D245BD}"/>
              </a:ext>
            </a:extLst>
          </p:cNvPr>
          <p:cNvSpPr/>
          <p:nvPr/>
        </p:nvSpPr>
        <p:spPr>
          <a:xfrm>
            <a:off x="10058019" y="3856211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Rectangle 1">
            <a:extLst>
              <a:ext uri="{FF2B5EF4-FFF2-40B4-BE49-F238E27FC236}">
                <a16:creationId xmlns:a16="http://schemas.microsoft.com/office/drawing/2014/main" id="{31511168-9D6B-1DE9-103E-D890F8301F4C}"/>
              </a:ext>
            </a:extLst>
          </p:cNvPr>
          <p:cNvSpPr/>
          <p:nvPr/>
        </p:nvSpPr>
        <p:spPr>
          <a:xfrm>
            <a:off x="2427158" y="4189309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Rectangle 1">
            <a:extLst>
              <a:ext uri="{FF2B5EF4-FFF2-40B4-BE49-F238E27FC236}">
                <a16:creationId xmlns:a16="http://schemas.microsoft.com/office/drawing/2014/main" id="{75498171-07A7-C3CD-7239-2AEF31CE2F8C}"/>
              </a:ext>
            </a:extLst>
          </p:cNvPr>
          <p:cNvSpPr/>
          <p:nvPr/>
        </p:nvSpPr>
        <p:spPr>
          <a:xfrm>
            <a:off x="3351527" y="4189309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FDFF34FF-30E7-20ED-785B-560056342E68}"/>
              </a:ext>
            </a:extLst>
          </p:cNvPr>
          <p:cNvSpPr/>
          <p:nvPr/>
        </p:nvSpPr>
        <p:spPr>
          <a:xfrm>
            <a:off x="4292071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1">
            <a:extLst>
              <a:ext uri="{FF2B5EF4-FFF2-40B4-BE49-F238E27FC236}">
                <a16:creationId xmlns:a16="http://schemas.microsoft.com/office/drawing/2014/main" id="{A7FB5602-22E5-7B69-B51E-D234E4A53688}"/>
              </a:ext>
            </a:extLst>
          </p:cNvPr>
          <p:cNvSpPr/>
          <p:nvPr/>
        </p:nvSpPr>
        <p:spPr>
          <a:xfrm>
            <a:off x="5253872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 1">
            <a:extLst>
              <a:ext uri="{FF2B5EF4-FFF2-40B4-BE49-F238E27FC236}">
                <a16:creationId xmlns:a16="http://schemas.microsoft.com/office/drawing/2014/main" id="{D63F1EE8-A2CE-C3BA-12E0-C104A44A1C57}"/>
              </a:ext>
            </a:extLst>
          </p:cNvPr>
          <p:cNvSpPr/>
          <p:nvPr/>
        </p:nvSpPr>
        <p:spPr>
          <a:xfrm>
            <a:off x="6215673" y="4189309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6" name="Rectangle 1">
            <a:extLst>
              <a:ext uri="{FF2B5EF4-FFF2-40B4-BE49-F238E27FC236}">
                <a16:creationId xmlns:a16="http://schemas.microsoft.com/office/drawing/2014/main" id="{47C3742F-63EB-1B71-ECDC-71D1A480ACDA}"/>
              </a:ext>
            </a:extLst>
          </p:cNvPr>
          <p:cNvSpPr/>
          <p:nvPr/>
        </p:nvSpPr>
        <p:spPr>
          <a:xfrm>
            <a:off x="7177474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tangle 1">
            <a:extLst>
              <a:ext uri="{FF2B5EF4-FFF2-40B4-BE49-F238E27FC236}">
                <a16:creationId xmlns:a16="http://schemas.microsoft.com/office/drawing/2014/main" id="{3DD1F69A-852E-573F-DA59-E7F2C2582EA1}"/>
              </a:ext>
            </a:extLst>
          </p:cNvPr>
          <p:cNvSpPr/>
          <p:nvPr/>
        </p:nvSpPr>
        <p:spPr>
          <a:xfrm>
            <a:off x="8138005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 1">
            <a:extLst>
              <a:ext uri="{FF2B5EF4-FFF2-40B4-BE49-F238E27FC236}">
                <a16:creationId xmlns:a16="http://schemas.microsoft.com/office/drawing/2014/main" id="{0984178A-C8D4-EA92-530D-6C7C16A1C233}"/>
              </a:ext>
            </a:extLst>
          </p:cNvPr>
          <p:cNvSpPr/>
          <p:nvPr/>
        </p:nvSpPr>
        <p:spPr>
          <a:xfrm>
            <a:off x="9098536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Rectangle 1">
            <a:extLst>
              <a:ext uri="{FF2B5EF4-FFF2-40B4-BE49-F238E27FC236}">
                <a16:creationId xmlns:a16="http://schemas.microsoft.com/office/drawing/2014/main" id="{0F802D33-ADF8-2197-7185-AFEC66DCFB9C}"/>
              </a:ext>
            </a:extLst>
          </p:cNvPr>
          <p:cNvSpPr/>
          <p:nvPr/>
        </p:nvSpPr>
        <p:spPr>
          <a:xfrm>
            <a:off x="10058019" y="418930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1">
            <a:extLst>
              <a:ext uri="{FF2B5EF4-FFF2-40B4-BE49-F238E27FC236}">
                <a16:creationId xmlns:a16="http://schemas.microsoft.com/office/drawing/2014/main" id="{D6ABA84B-2BB4-E97A-B550-9C6E81C130BF}"/>
              </a:ext>
            </a:extLst>
          </p:cNvPr>
          <p:cNvSpPr/>
          <p:nvPr/>
        </p:nvSpPr>
        <p:spPr>
          <a:xfrm>
            <a:off x="2427158" y="4507459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Rectangle 1">
            <a:extLst>
              <a:ext uri="{FF2B5EF4-FFF2-40B4-BE49-F238E27FC236}">
                <a16:creationId xmlns:a16="http://schemas.microsoft.com/office/drawing/2014/main" id="{0E17EEBB-55DB-E6F2-1A44-50DC221F238E}"/>
              </a:ext>
            </a:extLst>
          </p:cNvPr>
          <p:cNvSpPr/>
          <p:nvPr/>
        </p:nvSpPr>
        <p:spPr>
          <a:xfrm>
            <a:off x="3351527" y="4507459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Rectangle 1">
            <a:extLst>
              <a:ext uri="{FF2B5EF4-FFF2-40B4-BE49-F238E27FC236}">
                <a16:creationId xmlns:a16="http://schemas.microsoft.com/office/drawing/2014/main" id="{8373DCC4-6067-B378-D863-BF8D7E4C7251}"/>
              </a:ext>
            </a:extLst>
          </p:cNvPr>
          <p:cNvSpPr/>
          <p:nvPr/>
        </p:nvSpPr>
        <p:spPr>
          <a:xfrm>
            <a:off x="4292071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Rectangle 1">
            <a:extLst>
              <a:ext uri="{FF2B5EF4-FFF2-40B4-BE49-F238E27FC236}">
                <a16:creationId xmlns:a16="http://schemas.microsoft.com/office/drawing/2014/main" id="{1C3120E5-270A-9E53-D833-1B206C49A81A}"/>
              </a:ext>
            </a:extLst>
          </p:cNvPr>
          <p:cNvSpPr/>
          <p:nvPr/>
        </p:nvSpPr>
        <p:spPr>
          <a:xfrm>
            <a:off x="5253872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Rectangle 1">
            <a:extLst>
              <a:ext uri="{FF2B5EF4-FFF2-40B4-BE49-F238E27FC236}">
                <a16:creationId xmlns:a16="http://schemas.microsoft.com/office/drawing/2014/main" id="{86F9D425-7FE8-BAEA-D34C-145C96C83E94}"/>
              </a:ext>
            </a:extLst>
          </p:cNvPr>
          <p:cNvSpPr/>
          <p:nvPr/>
        </p:nvSpPr>
        <p:spPr>
          <a:xfrm>
            <a:off x="6215673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Rectangle 1">
            <a:extLst>
              <a:ext uri="{FF2B5EF4-FFF2-40B4-BE49-F238E27FC236}">
                <a16:creationId xmlns:a16="http://schemas.microsoft.com/office/drawing/2014/main" id="{AC81C5F6-6D19-309D-DC26-76CDF4586DA2}"/>
              </a:ext>
            </a:extLst>
          </p:cNvPr>
          <p:cNvSpPr/>
          <p:nvPr/>
        </p:nvSpPr>
        <p:spPr>
          <a:xfrm>
            <a:off x="7177474" y="4507459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Rectangle 1">
            <a:extLst>
              <a:ext uri="{FF2B5EF4-FFF2-40B4-BE49-F238E27FC236}">
                <a16:creationId xmlns:a16="http://schemas.microsoft.com/office/drawing/2014/main" id="{C9AEFFC5-6ACF-610F-FBBF-849479114A2D}"/>
              </a:ext>
            </a:extLst>
          </p:cNvPr>
          <p:cNvSpPr/>
          <p:nvPr/>
        </p:nvSpPr>
        <p:spPr>
          <a:xfrm>
            <a:off x="8138005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1">
            <a:extLst>
              <a:ext uri="{FF2B5EF4-FFF2-40B4-BE49-F238E27FC236}">
                <a16:creationId xmlns:a16="http://schemas.microsoft.com/office/drawing/2014/main" id="{6C169F74-8229-7F64-145A-8676E9497B7E}"/>
              </a:ext>
            </a:extLst>
          </p:cNvPr>
          <p:cNvSpPr/>
          <p:nvPr/>
        </p:nvSpPr>
        <p:spPr>
          <a:xfrm>
            <a:off x="9098536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ectangle 1">
            <a:extLst>
              <a:ext uri="{FF2B5EF4-FFF2-40B4-BE49-F238E27FC236}">
                <a16:creationId xmlns:a16="http://schemas.microsoft.com/office/drawing/2014/main" id="{17660FE9-DA1B-DA17-67A4-3EF9CA981C6F}"/>
              </a:ext>
            </a:extLst>
          </p:cNvPr>
          <p:cNvSpPr/>
          <p:nvPr/>
        </p:nvSpPr>
        <p:spPr>
          <a:xfrm>
            <a:off x="10058019" y="4507459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ectangle 1">
            <a:extLst>
              <a:ext uri="{FF2B5EF4-FFF2-40B4-BE49-F238E27FC236}">
                <a16:creationId xmlns:a16="http://schemas.microsoft.com/office/drawing/2014/main" id="{018C9DEB-ECBA-9866-6263-F5AA4ED5839E}"/>
              </a:ext>
            </a:extLst>
          </p:cNvPr>
          <p:cNvSpPr/>
          <p:nvPr/>
        </p:nvSpPr>
        <p:spPr>
          <a:xfrm>
            <a:off x="2423788" y="4844753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1">
            <a:extLst>
              <a:ext uri="{FF2B5EF4-FFF2-40B4-BE49-F238E27FC236}">
                <a16:creationId xmlns:a16="http://schemas.microsoft.com/office/drawing/2014/main" id="{EC065509-1BC2-0398-2EA5-D6F475F6313B}"/>
              </a:ext>
            </a:extLst>
          </p:cNvPr>
          <p:cNvSpPr/>
          <p:nvPr/>
        </p:nvSpPr>
        <p:spPr>
          <a:xfrm>
            <a:off x="3348157" y="4844753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1">
            <a:extLst>
              <a:ext uri="{FF2B5EF4-FFF2-40B4-BE49-F238E27FC236}">
                <a16:creationId xmlns:a16="http://schemas.microsoft.com/office/drawing/2014/main" id="{2CC6A791-5CFC-43DD-DF7D-1196E613AFFE}"/>
              </a:ext>
            </a:extLst>
          </p:cNvPr>
          <p:cNvSpPr/>
          <p:nvPr/>
        </p:nvSpPr>
        <p:spPr>
          <a:xfrm>
            <a:off x="4288701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1">
            <a:extLst>
              <a:ext uri="{FF2B5EF4-FFF2-40B4-BE49-F238E27FC236}">
                <a16:creationId xmlns:a16="http://schemas.microsoft.com/office/drawing/2014/main" id="{E47D6049-DE25-0F34-BD8B-1AA478EF755B}"/>
              </a:ext>
            </a:extLst>
          </p:cNvPr>
          <p:cNvSpPr/>
          <p:nvPr/>
        </p:nvSpPr>
        <p:spPr>
          <a:xfrm>
            <a:off x="5250502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1">
            <a:extLst>
              <a:ext uri="{FF2B5EF4-FFF2-40B4-BE49-F238E27FC236}">
                <a16:creationId xmlns:a16="http://schemas.microsoft.com/office/drawing/2014/main" id="{9E44D764-6BEB-0B01-2EF5-AF1BD829F3BD}"/>
              </a:ext>
            </a:extLst>
          </p:cNvPr>
          <p:cNvSpPr/>
          <p:nvPr/>
        </p:nvSpPr>
        <p:spPr>
          <a:xfrm>
            <a:off x="6212303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1">
            <a:extLst>
              <a:ext uri="{FF2B5EF4-FFF2-40B4-BE49-F238E27FC236}">
                <a16:creationId xmlns:a16="http://schemas.microsoft.com/office/drawing/2014/main" id="{1908B00A-376C-E80E-5DAA-F1A277529F8A}"/>
              </a:ext>
            </a:extLst>
          </p:cNvPr>
          <p:cNvSpPr/>
          <p:nvPr/>
        </p:nvSpPr>
        <p:spPr>
          <a:xfrm>
            <a:off x="7174104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1">
            <a:extLst>
              <a:ext uri="{FF2B5EF4-FFF2-40B4-BE49-F238E27FC236}">
                <a16:creationId xmlns:a16="http://schemas.microsoft.com/office/drawing/2014/main" id="{48E454F8-854E-3D2D-1B05-0B8E3FF7BEB0}"/>
              </a:ext>
            </a:extLst>
          </p:cNvPr>
          <p:cNvSpPr/>
          <p:nvPr/>
        </p:nvSpPr>
        <p:spPr>
          <a:xfrm>
            <a:off x="8134635" y="4844753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1">
            <a:extLst>
              <a:ext uri="{FF2B5EF4-FFF2-40B4-BE49-F238E27FC236}">
                <a16:creationId xmlns:a16="http://schemas.microsoft.com/office/drawing/2014/main" id="{11C98852-F07E-F2C0-F229-7096BDBDBBA5}"/>
              </a:ext>
            </a:extLst>
          </p:cNvPr>
          <p:cNvSpPr/>
          <p:nvPr/>
        </p:nvSpPr>
        <p:spPr>
          <a:xfrm>
            <a:off x="9095166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1">
            <a:extLst>
              <a:ext uri="{FF2B5EF4-FFF2-40B4-BE49-F238E27FC236}">
                <a16:creationId xmlns:a16="http://schemas.microsoft.com/office/drawing/2014/main" id="{A9F0E0D0-8CDC-2398-9EC9-CBF0F5382845}"/>
              </a:ext>
            </a:extLst>
          </p:cNvPr>
          <p:cNvSpPr/>
          <p:nvPr/>
        </p:nvSpPr>
        <p:spPr>
          <a:xfrm>
            <a:off x="10054649" y="4844753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1">
            <a:extLst>
              <a:ext uri="{FF2B5EF4-FFF2-40B4-BE49-F238E27FC236}">
                <a16:creationId xmlns:a16="http://schemas.microsoft.com/office/drawing/2014/main" id="{075DF943-4E3F-B896-EF89-7BB48C5C689C}"/>
              </a:ext>
            </a:extLst>
          </p:cNvPr>
          <p:cNvSpPr/>
          <p:nvPr/>
        </p:nvSpPr>
        <p:spPr>
          <a:xfrm>
            <a:off x="2423788" y="5175104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Rectangle 1">
            <a:extLst>
              <a:ext uri="{FF2B5EF4-FFF2-40B4-BE49-F238E27FC236}">
                <a16:creationId xmlns:a16="http://schemas.microsoft.com/office/drawing/2014/main" id="{73520E11-EA4C-39A0-7A61-126A86800FEE}"/>
              </a:ext>
            </a:extLst>
          </p:cNvPr>
          <p:cNvSpPr/>
          <p:nvPr/>
        </p:nvSpPr>
        <p:spPr>
          <a:xfrm>
            <a:off x="3348157" y="5175104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tangle 1">
            <a:extLst>
              <a:ext uri="{FF2B5EF4-FFF2-40B4-BE49-F238E27FC236}">
                <a16:creationId xmlns:a16="http://schemas.microsoft.com/office/drawing/2014/main" id="{DF8F4CD1-FB70-A213-B736-A470E60AE7C1}"/>
              </a:ext>
            </a:extLst>
          </p:cNvPr>
          <p:cNvSpPr/>
          <p:nvPr/>
        </p:nvSpPr>
        <p:spPr>
          <a:xfrm>
            <a:off x="4288701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86473E7-14E6-1DFF-21A0-CEAD171F1156}"/>
              </a:ext>
            </a:extLst>
          </p:cNvPr>
          <p:cNvSpPr/>
          <p:nvPr/>
        </p:nvSpPr>
        <p:spPr>
          <a:xfrm>
            <a:off x="5250502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tangle 1">
            <a:extLst>
              <a:ext uri="{FF2B5EF4-FFF2-40B4-BE49-F238E27FC236}">
                <a16:creationId xmlns:a16="http://schemas.microsoft.com/office/drawing/2014/main" id="{F072D3BE-0514-108E-7B81-1DD22C510588}"/>
              </a:ext>
            </a:extLst>
          </p:cNvPr>
          <p:cNvSpPr/>
          <p:nvPr/>
        </p:nvSpPr>
        <p:spPr>
          <a:xfrm>
            <a:off x="6212303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3" name="Rectangle 1">
            <a:extLst>
              <a:ext uri="{FF2B5EF4-FFF2-40B4-BE49-F238E27FC236}">
                <a16:creationId xmlns:a16="http://schemas.microsoft.com/office/drawing/2014/main" id="{87BB8F68-4E17-21DF-8142-AD19BF786B91}"/>
              </a:ext>
            </a:extLst>
          </p:cNvPr>
          <p:cNvSpPr/>
          <p:nvPr/>
        </p:nvSpPr>
        <p:spPr>
          <a:xfrm>
            <a:off x="7174104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4" name="Rectangle 1">
            <a:extLst>
              <a:ext uri="{FF2B5EF4-FFF2-40B4-BE49-F238E27FC236}">
                <a16:creationId xmlns:a16="http://schemas.microsoft.com/office/drawing/2014/main" id="{9FAAB58E-8E27-3415-657C-A170033B64C8}"/>
              </a:ext>
            </a:extLst>
          </p:cNvPr>
          <p:cNvSpPr/>
          <p:nvPr/>
        </p:nvSpPr>
        <p:spPr>
          <a:xfrm>
            <a:off x="8134635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5" name="Rectangle 1">
            <a:extLst>
              <a:ext uri="{FF2B5EF4-FFF2-40B4-BE49-F238E27FC236}">
                <a16:creationId xmlns:a16="http://schemas.microsoft.com/office/drawing/2014/main" id="{9C12FA1A-CCE0-2E93-F102-970257C4F603}"/>
              </a:ext>
            </a:extLst>
          </p:cNvPr>
          <p:cNvSpPr/>
          <p:nvPr/>
        </p:nvSpPr>
        <p:spPr>
          <a:xfrm>
            <a:off x="9095166" y="5175104"/>
            <a:ext cx="9324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6" name="Rectangle 1">
            <a:extLst>
              <a:ext uri="{FF2B5EF4-FFF2-40B4-BE49-F238E27FC236}">
                <a16:creationId xmlns:a16="http://schemas.microsoft.com/office/drawing/2014/main" id="{1E411AB8-53BD-14B4-46B7-983D9200094B}"/>
              </a:ext>
            </a:extLst>
          </p:cNvPr>
          <p:cNvSpPr/>
          <p:nvPr/>
        </p:nvSpPr>
        <p:spPr>
          <a:xfrm>
            <a:off x="10054649" y="5175104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9BAB23DB-529E-82A2-3597-6B67418BAD08}"/>
              </a:ext>
            </a:extLst>
          </p:cNvPr>
          <p:cNvSpPr txBox="1"/>
          <p:nvPr/>
        </p:nvSpPr>
        <p:spPr>
          <a:xfrm>
            <a:off x="2725068" y="2027890"/>
            <a:ext cx="629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Outer Resampling</a:t>
            </a:r>
          </a:p>
          <a:p>
            <a:pPr algn="ctr"/>
            <a:endParaRPr lang="en-US" sz="2000" b="1" dirty="0"/>
          </a:p>
        </p:txBody>
      </p:sp>
      <p:sp>
        <p:nvSpPr>
          <p:cNvPr id="249" name="Rectangle 1">
            <a:extLst>
              <a:ext uri="{FF2B5EF4-FFF2-40B4-BE49-F238E27FC236}">
                <a16:creationId xmlns:a16="http://schemas.microsoft.com/office/drawing/2014/main" id="{D77499F9-FC19-A3CA-0321-45094D4E3B8A}"/>
              </a:ext>
            </a:extLst>
          </p:cNvPr>
          <p:cNvSpPr/>
          <p:nvPr/>
        </p:nvSpPr>
        <p:spPr>
          <a:xfrm>
            <a:off x="2426822" y="3224745"/>
            <a:ext cx="9216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" name="Rectangle 1">
            <a:extLst>
              <a:ext uri="{FF2B5EF4-FFF2-40B4-BE49-F238E27FC236}">
                <a16:creationId xmlns:a16="http://schemas.microsoft.com/office/drawing/2014/main" id="{96853B7A-71BF-382B-9D74-A8CAF858B85B}"/>
              </a:ext>
            </a:extLst>
          </p:cNvPr>
          <p:cNvSpPr/>
          <p:nvPr/>
        </p:nvSpPr>
        <p:spPr>
          <a:xfrm>
            <a:off x="3351191" y="3224745"/>
            <a:ext cx="921600" cy="90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" name="Rectangle 1">
            <a:extLst>
              <a:ext uri="{FF2B5EF4-FFF2-40B4-BE49-F238E27FC236}">
                <a16:creationId xmlns:a16="http://schemas.microsoft.com/office/drawing/2014/main" id="{7203CEFC-2CB4-E135-F859-308197752AE4}"/>
              </a:ext>
            </a:extLst>
          </p:cNvPr>
          <p:cNvSpPr/>
          <p:nvPr/>
        </p:nvSpPr>
        <p:spPr>
          <a:xfrm>
            <a:off x="4291735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tangle 1">
            <a:extLst>
              <a:ext uri="{FF2B5EF4-FFF2-40B4-BE49-F238E27FC236}">
                <a16:creationId xmlns:a16="http://schemas.microsoft.com/office/drawing/2014/main" id="{4A7D100B-9C8E-87FA-7DC1-89F9D5AF9AC2}"/>
              </a:ext>
            </a:extLst>
          </p:cNvPr>
          <p:cNvSpPr/>
          <p:nvPr/>
        </p:nvSpPr>
        <p:spPr>
          <a:xfrm>
            <a:off x="5253536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" name="Rectangle 1">
            <a:extLst>
              <a:ext uri="{FF2B5EF4-FFF2-40B4-BE49-F238E27FC236}">
                <a16:creationId xmlns:a16="http://schemas.microsoft.com/office/drawing/2014/main" id="{D9A3132B-C78B-819B-DE56-6E13EBD77538}"/>
              </a:ext>
            </a:extLst>
          </p:cNvPr>
          <p:cNvSpPr/>
          <p:nvPr/>
        </p:nvSpPr>
        <p:spPr>
          <a:xfrm>
            <a:off x="6215337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4" name="Rectangle 1">
            <a:extLst>
              <a:ext uri="{FF2B5EF4-FFF2-40B4-BE49-F238E27FC236}">
                <a16:creationId xmlns:a16="http://schemas.microsoft.com/office/drawing/2014/main" id="{00ABE5A8-CAB6-B5DD-283A-336CAC7C9CA8}"/>
              </a:ext>
            </a:extLst>
          </p:cNvPr>
          <p:cNvSpPr/>
          <p:nvPr/>
        </p:nvSpPr>
        <p:spPr>
          <a:xfrm>
            <a:off x="7177138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5" name="Rectangle 1">
            <a:extLst>
              <a:ext uri="{FF2B5EF4-FFF2-40B4-BE49-F238E27FC236}">
                <a16:creationId xmlns:a16="http://schemas.microsoft.com/office/drawing/2014/main" id="{D3BE51C4-30F9-1731-AC62-652AE71ACE28}"/>
              </a:ext>
            </a:extLst>
          </p:cNvPr>
          <p:cNvSpPr/>
          <p:nvPr/>
        </p:nvSpPr>
        <p:spPr>
          <a:xfrm>
            <a:off x="8137669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6" name="Rectangle 1">
            <a:extLst>
              <a:ext uri="{FF2B5EF4-FFF2-40B4-BE49-F238E27FC236}">
                <a16:creationId xmlns:a16="http://schemas.microsoft.com/office/drawing/2014/main" id="{84D4C0C8-8D3B-49AA-B690-ABB3F0955DAA}"/>
              </a:ext>
            </a:extLst>
          </p:cNvPr>
          <p:cNvSpPr/>
          <p:nvPr/>
        </p:nvSpPr>
        <p:spPr>
          <a:xfrm>
            <a:off x="9098200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Rectangle 1">
            <a:extLst>
              <a:ext uri="{FF2B5EF4-FFF2-40B4-BE49-F238E27FC236}">
                <a16:creationId xmlns:a16="http://schemas.microsoft.com/office/drawing/2014/main" id="{4DBBED00-CA1C-8C02-7279-24949218D3BD}"/>
              </a:ext>
            </a:extLst>
          </p:cNvPr>
          <p:cNvSpPr/>
          <p:nvPr/>
        </p:nvSpPr>
        <p:spPr>
          <a:xfrm>
            <a:off x="10057683" y="3224745"/>
            <a:ext cx="932400" cy="9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4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4F86-6419-0D93-7490-1B3B444E5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7E3800F-47EC-9EE0-3A83-877C3E43EA5D}"/>
              </a:ext>
            </a:extLst>
          </p:cNvPr>
          <p:cNvSpPr/>
          <p:nvPr/>
        </p:nvSpPr>
        <p:spPr>
          <a:xfrm>
            <a:off x="1645256" y="2139959"/>
            <a:ext cx="957894" cy="407621"/>
          </a:xfrm>
          <a:prstGeom prst="rect">
            <a:avLst/>
          </a:prstGeom>
          <a:solidFill>
            <a:srgbClr val="0070C0">
              <a:alpha val="49912"/>
            </a:srgbClr>
          </a:solidFill>
          <a:ln>
            <a:solidFill>
              <a:srgbClr val="0070C0">
                <a:alpha val="50000"/>
              </a:srgbClr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37CBDA-1DF8-5485-42CA-9F1E59E638FD}"/>
              </a:ext>
            </a:extLst>
          </p:cNvPr>
          <p:cNvSpPr txBox="1"/>
          <p:nvPr/>
        </p:nvSpPr>
        <p:spPr>
          <a:xfrm>
            <a:off x="1645256" y="218988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1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DB8AFAF-9156-4498-C06B-F9AFCDAEF319}"/>
              </a:ext>
            </a:extLst>
          </p:cNvPr>
          <p:cNvSpPr/>
          <p:nvPr/>
        </p:nvSpPr>
        <p:spPr>
          <a:xfrm>
            <a:off x="2603150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2007692-3CCE-78DC-AC82-D0959516D416}"/>
              </a:ext>
            </a:extLst>
          </p:cNvPr>
          <p:cNvSpPr txBox="1"/>
          <p:nvPr/>
        </p:nvSpPr>
        <p:spPr>
          <a:xfrm>
            <a:off x="2603150" y="218987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2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E605D4B-E995-CA35-E2A0-18AFF0EA1789}"/>
              </a:ext>
            </a:extLst>
          </p:cNvPr>
          <p:cNvSpPr/>
          <p:nvPr/>
        </p:nvSpPr>
        <p:spPr>
          <a:xfrm>
            <a:off x="3561044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416527E-D370-44D3-B7D3-A68F1401420C}"/>
              </a:ext>
            </a:extLst>
          </p:cNvPr>
          <p:cNvSpPr txBox="1"/>
          <p:nvPr/>
        </p:nvSpPr>
        <p:spPr>
          <a:xfrm>
            <a:off x="3561044" y="218988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3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38DA2A0-3F97-49E5-3814-750C8BDCDBCA}"/>
              </a:ext>
            </a:extLst>
          </p:cNvPr>
          <p:cNvSpPr/>
          <p:nvPr/>
        </p:nvSpPr>
        <p:spPr>
          <a:xfrm>
            <a:off x="4518938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E7C7F8-C16F-61DC-8635-75BD0EBDE30B}"/>
              </a:ext>
            </a:extLst>
          </p:cNvPr>
          <p:cNvSpPr txBox="1"/>
          <p:nvPr/>
        </p:nvSpPr>
        <p:spPr>
          <a:xfrm>
            <a:off x="4518938" y="218987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4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C16294C-E979-4FB2-7D21-25F98CF8A4CC}"/>
              </a:ext>
            </a:extLst>
          </p:cNvPr>
          <p:cNvSpPr/>
          <p:nvPr/>
        </p:nvSpPr>
        <p:spPr>
          <a:xfrm>
            <a:off x="5476832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A13DF2-70B3-A1A6-21E2-5FD30A5CE65F}"/>
              </a:ext>
            </a:extLst>
          </p:cNvPr>
          <p:cNvSpPr txBox="1"/>
          <p:nvPr/>
        </p:nvSpPr>
        <p:spPr>
          <a:xfrm>
            <a:off x="5476832" y="218988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5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B41DDCC-0625-9E32-491C-44EBB18947A5}"/>
              </a:ext>
            </a:extLst>
          </p:cNvPr>
          <p:cNvSpPr/>
          <p:nvPr/>
        </p:nvSpPr>
        <p:spPr>
          <a:xfrm>
            <a:off x="6434726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5991973-3B3F-37FD-8FD4-D4BA00C6C01F}"/>
              </a:ext>
            </a:extLst>
          </p:cNvPr>
          <p:cNvSpPr txBox="1"/>
          <p:nvPr/>
        </p:nvSpPr>
        <p:spPr>
          <a:xfrm>
            <a:off x="6434726" y="218987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6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AE29032D-53E2-8733-F4AD-905961914394}"/>
              </a:ext>
            </a:extLst>
          </p:cNvPr>
          <p:cNvSpPr/>
          <p:nvPr/>
        </p:nvSpPr>
        <p:spPr>
          <a:xfrm>
            <a:off x="7414599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783FB7F-C5F8-686A-D02D-56A123282F16}"/>
              </a:ext>
            </a:extLst>
          </p:cNvPr>
          <p:cNvSpPr txBox="1"/>
          <p:nvPr/>
        </p:nvSpPr>
        <p:spPr>
          <a:xfrm>
            <a:off x="7414599" y="2189880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7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12C28EDA-1F95-58B5-E90F-0DB0B05F1829}"/>
              </a:ext>
            </a:extLst>
          </p:cNvPr>
          <p:cNvSpPr/>
          <p:nvPr/>
        </p:nvSpPr>
        <p:spPr>
          <a:xfrm>
            <a:off x="8372493" y="213995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C82A4E-3B34-B87A-C113-4DCC7337FCA5}"/>
              </a:ext>
            </a:extLst>
          </p:cNvPr>
          <p:cNvSpPr txBox="1"/>
          <p:nvPr/>
        </p:nvSpPr>
        <p:spPr>
          <a:xfrm>
            <a:off x="8372493" y="218987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8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35531EC-03FA-9278-3762-A8089C560C98}"/>
              </a:ext>
            </a:extLst>
          </p:cNvPr>
          <p:cNvSpPr/>
          <p:nvPr/>
        </p:nvSpPr>
        <p:spPr>
          <a:xfrm>
            <a:off x="9330387" y="2138469"/>
            <a:ext cx="957894" cy="407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bliqueTopRight"/>
            <a:lightRig rig="balanced" dir="t"/>
          </a:scene3d>
          <a:sp3d extrusionH="889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8AC2C4F-68B2-0EC6-6619-201081F3A393}"/>
              </a:ext>
            </a:extLst>
          </p:cNvPr>
          <p:cNvSpPr txBox="1"/>
          <p:nvPr/>
        </p:nvSpPr>
        <p:spPr>
          <a:xfrm>
            <a:off x="9330387" y="2188389"/>
            <a:ext cx="118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Kohorte</a:t>
            </a:r>
            <a:r>
              <a:rPr lang="en-US" sz="1400" dirty="0"/>
              <a:t> 9</a:t>
            </a:r>
          </a:p>
        </p:txBody>
      </p:sp>
      <p:sp>
        <p:nvSpPr>
          <p:cNvPr id="171" name="Rectangle 1">
            <a:extLst>
              <a:ext uri="{FF2B5EF4-FFF2-40B4-BE49-F238E27FC236}">
                <a16:creationId xmlns:a16="http://schemas.microsoft.com/office/drawing/2014/main" id="{A8CA9DE4-35DD-DE81-5472-3798370BE2FB}"/>
              </a:ext>
            </a:extLst>
          </p:cNvPr>
          <p:cNvSpPr/>
          <p:nvPr/>
        </p:nvSpPr>
        <p:spPr>
          <a:xfrm>
            <a:off x="1678781" y="3075135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ectangle 1">
            <a:extLst>
              <a:ext uri="{FF2B5EF4-FFF2-40B4-BE49-F238E27FC236}">
                <a16:creationId xmlns:a16="http://schemas.microsoft.com/office/drawing/2014/main" id="{9CAB1A2F-CC03-93D2-5D68-9D86D90D875C}"/>
              </a:ext>
            </a:extLst>
          </p:cNvPr>
          <p:cNvSpPr/>
          <p:nvPr/>
        </p:nvSpPr>
        <p:spPr>
          <a:xfrm>
            <a:off x="2603150" y="3075135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ectangle 1">
            <a:extLst>
              <a:ext uri="{FF2B5EF4-FFF2-40B4-BE49-F238E27FC236}">
                <a16:creationId xmlns:a16="http://schemas.microsoft.com/office/drawing/2014/main" id="{D6C1F92F-A130-2B20-89B1-A4AC3EA26535}"/>
              </a:ext>
            </a:extLst>
          </p:cNvPr>
          <p:cNvSpPr/>
          <p:nvPr/>
        </p:nvSpPr>
        <p:spPr>
          <a:xfrm>
            <a:off x="3543694" y="3075135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">
            <a:extLst>
              <a:ext uri="{FF2B5EF4-FFF2-40B4-BE49-F238E27FC236}">
                <a16:creationId xmlns:a16="http://schemas.microsoft.com/office/drawing/2014/main" id="{4A9C3DF9-B595-995F-A764-59338DC92FCE}"/>
              </a:ext>
            </a:extLst>
          </p:cNvPr>
          <p:cNvSpPr/>
          <p:nvPr/>
        </p:nvSpPr>
        <p:spPr>
          <a:xfrm>
            <a:off x="4505495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">
            <a:extLst>
              <a:ext uri="{FF2B5EF4-FFF2-40B4-BE49-F238E27FC236}">
                <a16:creationId xmlns:a16="http://schemas.microsoft.com/office/drawing/2014/main" id="{26A96C04-2AF3-2CF5-0155-A7323EBAA497}"/>
              </a:ext>
            </a:extLst>
          </p:cNvPr>
          <p:cNvSpPr/>
          <p:nvPr/>
        </p:nvSpPr>
        <p:spPr>
          <a:xfrm>
            <a:off x="5467296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Rectangle 1">
            <a:extLst>
              <a:ext uri="{FF2B5EF4-FFF2-40B4-BE49-F238E27FC236}">
                <a16:creationId xmlns:a16="http://schemas.microsoft.com/office/drawing/2014/main" id="{1F27E576-58F7-3BE0-B526-69934BB7531B}"/>
              </a:ext>
            </a:extLst>
          </p:cNvPr>
          <p:cNvSpPr/>
          <p:nvPr/>
        </p:nvSpPr>
        <p:spPr>
          <a:xfrm>
            <a:off x="6429097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 1">
            <a:extLst>
              <a:ext uri="{FF2B5EF4-FFF2-40B4-BE49-F238E27FC236}">
                <a16:creationId xmlns:a16="http://schemas.microsoft.com/office/drawing/2014/main" id="{A103CC4F-BC29-94AA-9DA4-58989B113FB8}"/>
              </a:ext>
            </a:extLst>
          </p:cNvPr>
          <p:cNvSpPr/>
          <p:nvPr/>
        </p:nvSpPr>
        <p:spPr>
          <a:xfrm>
            <a:off x="7389628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">
            <a:extLst>
              <a:ext uri="{FF2B5EF4-FFF2-40B4-BE49-F238E27FC236}">
                <a16:creationId xmlns:a16="http://schemas.microsoft.com/office/drawing/2014/main" id="{118F2F5C-0937-B323-AF73-790131243A6C}"/>
              </a:ext>
            </a:extLst>
          </p:cNvPr>
          <p:cNvSpPr/>
          <p:nvPr/>
        </p:nvSpPr>
        <p:spPr>
          <a:xfrm>
            <a:off x="8350159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1">
            <a:extLst>
              <a:ext uri="{FF2B5EF4-FFF2-40B4-BE49-F238E27FC236}">
                <a16:creationId xmlns:a16="http://schemas.microsoft.com/office/drawing/2014/main" id="{18351AFF-6DBD-D779-4761-C7B5408DE168}"/>
              </a:ext>
            </a:extLst>
          </p:cNvPr>
          <p:cNvSpPr/>
          <p:nvPr/>
        </p:nvSpPr>
        <p:spPr>
          <a:xfrm>
            <a:off x="9309642" y="3075135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1">
            <a:extLst>
              <a:ext uri="{FF2B5EF4-FFF2-40B4-BE49-F238E27FC236}">
                <a16:creationId xmlns:a16="http://schemas.microsoft.com/office/drawing/2014/main" id="{96A36DFC-7996-1ECE-59C4-4E6F4F86B98C}"/>
              </a:ext>
            </a:extLst>
          </p:cNvPr>
          <p:cNvSpPr/>
          <p:nvPr/>
        </p:nvSpPr>
        <p:spPr>
          <a:xfrm>
            <a:off x="1682151" y="3391858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1">
            <a:extLst>
              <a:ext uri="{FF2B5EF4-FFF2-40B4-BE49-F238E27FC236}">
                <a16:creationId xmlns:a16="http://schemas.microsoft.com/office/drawing/2014/main" id="{16012D3D-860F-C024-F4DA-621DE9E1245D}"/>
              </a:ext>
            </a:extLst>
          </p:cNvPr>
          <p:cNvSpPr/>
          <p:nvPr/>
        </p:nvSpPr>
        <p:spPr>
          <a:xfrm>
            <a:off x="2606520" y="3391858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ectangle 1">
            <a:extLst>
              <a:ext uri="{FF2B5EF4-FFF2-40B4-BE49-F238E27FC236}">
                <a16:creationId xmlns:a16="http://schemas.microsoft.com/office/drawing/2014/main" id="{7D6772A4-1A3F-ACFC-85DE-966277BC8F1A}"/>
              </a:ext>
            </a:extLst>
          </p:cNvPr>
          <p:cNvSpPr/>
          <p:nvPr/>
        </p:nvSpPr>
        <p:spPr>
          <a:xfrm>
            <a:off x="3547064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 1">
            <a:extLst>
              <a:ext uri="{FF2B5EF4-FFF2-40B4-BE49-F238E27FC236}">
                <a16:creationId xmlns:a16="http://schemas.microsoft.com/office/drawing/2014/main" id="{A537F0C5-8A1C-F68B-BA29-AC40A85D5E8A}"/>
              </a:ext>
            </a:extLst>
          </p:cNvPr>
          <p:cNvSpPr/>
          <p:nvPr/>
        </p:nvSpPr>
        <p:spPr>
          <a:xfrm>
            <a:off x="4508865" y="3391858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tangle 1">
            <a:extLst>
              <a:ext uri="{FF2B5EF4-FFF2-40B4-BE49-F238E27FC236}">
                <a16:creationId xmlns:a16="http://schemas.microsoft.com/office/drawing/2014/main" id="{6281868B-970D-36FC-5D21-5FA1DD54F459}"/>
              </a:ext>
            </a:extLst>
          </p:cNvPr>
          <p:cNvSpPr/>
          <p:nvPr/>
        </p:nvSpPr>
        <p:spPr>
          <a:xfrm>
            <a:off x="5470666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ectangle 1">
            <a:extLst>
              <a:ext uri="{FF2B5EF4-FFF2-40B4-BE49-F238E27FC236}">
                <a16:creationId xmlns:a16="http://schemas.microsoft.com/office/drawing/2014/main" id="{AEF9878F-1DBD-7DE8-7461-6E325BA9BBF4}"/>
              </a:ext>
            </a:extLst>
          </p:cNvPr>
          <p:cNvSpPr/>
          <p:nvPr/>
        </p:nvSpPr>
        <p:spPr>
          <a:xfrm>
            <a:off x="6432467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tangle 1">
            <a:extLst>
              <a:ext uri="{FF2B5EF4-FFF2-40B4-BE49-F238E27FC236}">
                <a16:creationId xmlns:a16="http://schemas.microsoft.com/office/drawing/2014/main" id="{52E40D15-402C-5604-A2B0-C37D1E3477FC}"/>
              </a:ext>
            </a:extLst>
          </p:cNvPr>
          <p:cNvSpPr/>
          <p:nvPr/>
        </p:nvSpPr>
        <p:spPr>
          <a:xfrm>
            <a:off x="7392998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1">
            <a:extLst>
              <a:ext uri="{FF2B5EF4-FFF2-40B4-BE49-F238E27FC236}">
                <a16:creationId xmlns:a16="http://schemas.microsoft.com/office/drawing/2014/main" id="{6C6651A8-653C-CF38-33D5-46A179BF1477}"/>
              </a:ext>
            </a:extLst>
          </p:cNvPr>
          <p:cNvSpPr/>
          <p:nvPr/>
        </p:nvSpPr>
        <p:spPr>
          <a:xfrm>
            <a:off x="8353529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1">
            <a:extLst>
              <a:ext uri="{FF2B5EF4-FFF2-40B4-BE49-F238E27FC236}">
                <a16:creationId xmlns:a16="http://schemas.microsoft.com/office/drawing/2014/main" id="{CE1625E9-E11C-D3DA-1C9F-628EA5D8D42A}"/>
              </a:ext>
            </a:extLst>
          </p:cNvPr>
          <p:cNvSpPr/>
          <p:nvPr/>
        </p:nvSpPr>
        <p:spPr>
          <a:xfrm>
            <a:off x="9313012" y="3391858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Rectangle 1">
            <a:extLst>
              <a:ext uri="{FF2B5EF4-FFF2-40B4-BE49-F238E27FC236}">
                <a16:creationId xmlns:a16="http://schemas.microsoft.com/office/drawing/2014/main" id="{3A1463C0-A16D-A49F-8C46-79706E36EDA5}"/>
              </a:ext>
            </a:extLst>
          </p:cNvPr>
          <p:cNvSpPr/>
          <p:nvPr/>
        </p:nvSpPr>
        <p:spPr>
          <a:xfrm>
            <a:off x="1682151" y="3724956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Rectangle 1">
            <a:extLst>
              <a:ext uri="{FF2B5EF4-FFF2-40B4-BE49-F238E27FC236}">
                <a16:creationId xmlns:a16="http://schemas.microsoft.com/office/drawing/2014/main" id="{1FCA4907-B1A5-E1E4-863C-4356DA7A62D0}"/>
              </a:ext>
            </a:extLst>
          </p:cNvPr>
          <p:cNvSpPr/>
          <p:nvPr/>
        </p:nvSpPr>
        <p:spPr>
          <a:xfrm>
            <a:off x="2606520" y="3724956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46560D63-266A-6339-CCD0-C992FCB9C257}"/>
              </a:ext>
            </a:extLst>
          </p:cNvPr>
          <p:cNvSpPr/>
          <p:nvPr/>
        </p:nvSpPr>
        <p:spPr>
          <a:xfrm>
            <a:off x="3547064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1">
            <a:extLst>
              <a:ext uri="{FF2B5EF4-FFF2-40B4-BE49-F238E27FC236}">
                <a16:creationId xmlns:a16="http://schemas.microsoft.com/office/drawing/2014/main" id="{268F3B68-B9E4-95E2-E8F8-25DDB98A7A6A}"/>
              </a:ext>
            </a:extLst>
          </p:cNvPr>
          <p:cNvSpPr/>
          <p:nvPr/>
        </p:nvSpPr>
        <p:spPr>
          <a:xfrm>
            <a:off x="4508865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 1">
            <a:extLst>
              <a:ext uri="{FF2B5EF4-FFF2-40B4-BE49-F238E27FC236}">
                <a16:creationId xmlns:a16="http://schemas.microsoft.com/office/drawing/2014/main" id="{26132C59-60DE-C5F3-2025-D716E8C720C2}"/>
              </a:ext>
            </a:extLst>
          </p:cNvPr>
          <p:cNvSpPr/>
          <p:nvPr/>
        </p:nvSpPr>
        <p:spPr>
          <a:xfrm>
            <a:off x="5470666" y="3724956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6" name="Rectangle 1">
            <a:extLst>
              <a:ext uri="{FF2B5EF4-FFF2-40B4-BE49-F238E27FC236}">
                <a16:creationId xmlns:a16="http://schemas.microsoft.com/office/drawing/2014/main" id="{BAA3CCA0-5FDE-168E-E983-0607612F528E}"/>
              </a:ext>
            </a:extLst>
          </p:cNvPr>
          <p:cNvSpPr/>
          <p:nvPr/>
        </p:nvSpPr>
        <p:spPr>
          <a:xfrm>
            <a:off x="6432467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tangle 1">
            <a:extLst>
              <a:ext uri="{FF2B5EF4-FFF2-40B4-BE49-F238E27FC236}">
                <a16:creationId xmlns:a16="http://schemas.microsoft.com/office/drawing/2014/main" id="{A534BD83-AA5E-FA0D-F578-4C2F44A58F76}"/>
              </a:ext>
            </a:extLst>
          </p:cNvPr>
          <p:cNvSpPr/>
          <p:nvPr/>
        </p:nvSpPr>
        <p:spPr>
          <a:xfrm>
            <a:off x="7392998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 1">
            <a:extLst>
              <a:ext uri="{FF2B5EF4-FFF2-40B4-BE49-F238E27FC236}">
                <a16:creationId xmlns:a16="http://schemas.microsoft.com/office/drawing/2014/main" id="{B8723C62-293D-DA4F-FC54-283E0F6BC5CE}"/>
              </a:ext>
            </a:extLst>
          </p:cNvPr>
          <p:cNvSpPr/>
          <p:nvPr/>
        </p:nvSpPr>
        <p:spPr>
          <a:xfrm>
            <a:off x="8353529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Rectangle 1">
            <a:extLst>
              <a:ext uri="{FF2B5EF4-FFF2-40B4-BE49-F238E27FC236}">
                <a16:creationId xmlns:a16="http://schemas.microsoft.com/office/drawing/2014/main" id="{56A28F2B-22E8-6DC9-26C9-900E966093C7}"/>
              </a:ext>
            </a:extLst>
          </p:cNvPr>
          <p:cNvSpPr/>
          <p:nvPr/>
        </p:nvSpPr>
        <p:spPr>
          <a:xfrm>
            <a:off x="9313012" y="372495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1">
            <a:extLst>
              <a:ext uri="{FF2B5EF4-FFF2-40B4-BE49-F238E27FC236}">
                <a16:creationId xmlns:a16="http://schemas.microsoft.com/office/drawing/2014/main" id="{0EEC22F5-8131-6A6F-200C-657E7CDD4706}"/>
              </a:ext>
            </a:extLst>
          </p:cNvPr>
          <p:cNvSpPr/>
          <p:nvPr/>
        </p:nvSpPr>
        <p:spPr>
          <a:xfrm>
            <a:off x="1682151" y="4043106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Rectangle 1">
            <a:extLst>
              <a:ext uri="{FF2B5EF4-FFF2-40B4-BE49-F238E27FC236}">
                <a16:creationId xmlns:a16="http://schemas.microsoft.com/office/drawing/2014/main" id="{4C5C7C92-C3EE-06A7-7D23-8608D5158AD4}"/>
              </a:ext>
            </a:extLst>
          </p:cNvPr>
          <p:cNvSpPr/>
          <p:nvPr/>
        </p:nvSpPr>
        <p:spPr>
          <a:xfrm>
            <a:off x="2606520" y="4043106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Rectangle 1">
            <a:extLst>
              <a:ext uri="{FF2B5EF4-FFF2-40B4-BE49-F238E27FC236}">
                <a16:creationId xmlns:a16="http://schemas.microsoft.com/office/drawing/2014/main" id="{7A3C5F96-CE77-6E20-14C6-8C0F27F0A417}"/>
              </a:ext>
            </a:extLst>
          </p:cNvPr>
          <p:cNvSpPr/>
          <p:nvPr/>
        </p:nvSpPr>
        <p:spPr>
          <a:xfrm>
            <a:off x="3547064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Rectangle 1">
            <a:extLst>
              <a:ext uri="{FF2B5EF4-FFF2-40B4-BE49-F238E27FC236}">
                <a16:creationId xmlns:a16="http://schemas.microsoft.com/office/drawing/2014/main" id="{74646F91-A842-0EE0-F21E-822930BF15C8}"/>
              </a:ext>
            </a:extLst>
          </p:cNvPr>
          <p:cNvSpPr/>
          <p:nvPr/>
        </p:nvSpPr>
        <p:spPr>
          <a:xfrm>
            <a:off x="4508865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Rectangle 1">
            <a:extLst>
              <a:ext uri="{FF2B5EF4-FFF2-40B4-BE49-F238E27FC236}">
                <a16:creationId xmlns:a16="http://schemas.microsoft.com/office/drawing/2014/main" id="{2B502958-C1CC-137A-6061-7F4CA8237610}"/>
              </a:ext>
            </a:extLst>
          </p:cNvPr>
          <p:cNvSpPr/>
          <p:nvPr/>
        </p:nvSpPr>
        <p:spPr>
          <a:xfrm>
            <a:off x="5470666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Rectangle 1">
            <a:extLst>
              <a:ext uri="{FF2B5EF4-FFF2-40B4-BE49-F238E27FC236}">
                <a16:creationId xmlns:a16="http://schemas.microsoft.com/office/drawing/2014/main" id="{2C90B8F3-428D-0312-5E37-EC8067D16D3D}"/>
              </a:ext>
            </a:extLst>
          </p:cNvPr>
          <p:cNvSpPr/>
          <p:nvPr/>
        </p:nvSpPr>
        <p:spPr>
          <a:xfrm>
            <a:off x="6432467" y="4043106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Rectangle 1">
            <a:extLst>
              <a:ext uri="{FF2B5EF4-FFF2-40B4-BE49-F238E27FC236}">
                <a16:creationId xmlns:a16="http://schemas.microsoft.com/office/drawing/2014/main" id="{7AA80994-C8C1-9BA0-A7A5-08FCF5756593}"/>
              </a:ext>
            </a:extLst>
          </p:cNvPr>
          <p:cNvSpPr/>
          <p:nvPr/>
        </p:nvSpPr>
        <p:spPr>
          <a:xfrm>
            <a:off x="7392998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1">
            <a:extLst>
              <a:ext uri="{FF2B5EF4-FFF2-40B4-BE49-F238E27FC236}">
                <a16:creationId xmlns:a16="http://schemas.microsoft.com/office/drawing/2014/main" id="{9C054454-8A4C-CF2C-F2C6-8649ED44638F}"/>
              </a:ext>
            </a:extLst>
          </p:cNvPr>
          <p:cNvSpPr/>
          <p:nvPr/>
        </p:nvSpPr>
        <p:spPr>
          <a:xfrm>
            <a:off x="8353529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ectangle 1">
            <a:extLst>
              <a:ext uri="{FF2B5EF4-FFF2-40B4-BE49-F238E27FC236}">
                <a16:creationId xmlns:a16="http://schemas.microsoft.com/office/drawing/2014/main" id="{5C91CB2F-048D-BB60-5888-D5B6662668F7}"/>
              </a:ext>
            </a:extLst>
          </p:cNvPr>
          <p:cNvSpPr/>
          <p:nvPr/>
        </p:nvSpPr>
        <p:spPr>
          <a:xfrm>
            <a:off x="9313012" y="4043106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ectangle 1">
            <a:extLst>
              <a:ext uri="{FF2B5EF4-FFF2-40B4-BE49-F238E27FC236}">
                <a16:creationId xmlns:a16="http://schemas.microsoft.com/office/drawing/2014/main" id="{02BBC447-584F-D5BA-2878-FB5C696B679A}"/>
              </a:ext>
            </a:extLst>
          </p:cNvPr>
          <p:cNvSpPr/>
          <p:nvPr/>
        </p:nvSpPr>
        <p:spPr>
          <a:xfrm>
            <a:off x="1678781" y="4380400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1">
            <a:extLst>
              <a:ext uri="{FF2B5EF4-FFF2-40B4-BE49-F238E27FC236}">
                <a16:creationId xmlns:a16="http://schemas.microsoft.com/office/drawing/2014/main" id="{D981478C-F1F0-E7F3-14A5-76177EFDEFA1}"/>
              </a:ext>
            </a:extLst>
          </p:cNvPr>
          <p:cNvSpPr/>
          <p:nvPr/>
        </p:nvSpPr>
        <p:spPr>
          <a:xfrm>
            <a:off x="2603150" y="4380400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1">
            <a:extLst>
              <a:ext uri="{FF2B5EF4-FFF2-40B4-BE49-F238E27FC236}">
                <a16:creationId xmlns:a16="http://schemas.microsoft.com/office/drawing/2014/main" id="{2D6D5B91-4B86-34CA-2A6D-4C464AD74F65}"/>
              </a:ext>
            </a:extLst>
          </p:cNvPr>
          <p:cNvSpPr/>
          <p:nvPr/>
        </p:nvSpPr>
        <p:spPr>
          <a:xfrm>
            <a:off x="3543694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1">
            <a:extLst>
              <a:ext uri="{FF2B5EF4-FFF2-40B4-BE49-F238E27FC236}">
                <a16:creationId xmlns:a16="http://schemas.microsoft.com/office/drawing/2014/main" id="{60D5CC07-4F5A-63B7-E799-7A9BCB731513}"/>
              </a:ext>
            </a:extLst>
          </p:cNvPr>
          <p:cNvSpPr/>
          <p:nvPr/>
        </p:nvSpPr>
        <p:spPr>
          <a:xfrm>
            <a:off x="4505495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1">
            <a:extLst>
              <a:ext uri="{FF2B5EF4-FFF2-40B4-BE49-F238E27FC236}">
                <a16:creationId xmlns:a16="http://schemas.microsoft.com/office/drawing/2014/main" id="{736E5434-C91B-A2AB-777E-FCEFF34718C6}"/>
              </a:ext>
            </a:extLst>
          </p:cNvPr>
          <p:cNvSpPr/>
          <p:nvPr/>
        </p:nvSpPr>
        <p:spPr>
          <a:xfrm>
            <a:off x="5467296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1">
            <a:extLst>
              <a:ext uri="{FF2B5EF4-FFF2-40B4-BE49-F238E27FC236}">
                <a16:creationId xmlns:a16="http://schemas.microsoft.com/office/drawing/2014/main" id="{8FCBB574-D99C-61CF-87D4-C65641A7C621}"/>
              </a:ext>
            </a:extLst>
          </p:cNvPr>
          <p:cNvSpPr/>
          <p:nvPr/>
        </p:nvSpPr>
        <p:spPr>
          <a:xfrm>
            <a:off x="6429097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1">
            <a:extLst>
              <a:ext uri="{FF2B5EF4-FFF2-40B4-BE49-F238E27FC236}">
                <a16:creationId xmlns:a16="http://schemas.microsoft.com/office/drawing/2014/main" id="{88D9F923-1928-61B3-2B21-046788FD573A}"/>
              </a:ext>
            </a:extLst>
          </p:cNvPr>
          <p:cNvSpPr/>
          <p:nvPr/>
        </p:nvSpPr>
        <p:spPr>
          <a:xfrm>
            <a:off x="7389628" y="4380400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1">
            <a:extLst>
              <a:ext uri="{FF2B5EF4-FFF2-40B4-BE49-F238E27FC236}">
                <a16:creationId xmlns:a16="http://schemas.microsoft.com/office/drawing/2014/main" id="{ABD87A1C-C0B6-5108-A431-CC527B4DBDA7}"/>
              </a:ext>
            </a:extLst>
          </p:cNvPr>
          <p:cNvSpPr/>
          <p:nvPr/>
        </p:nvSpPr>
        <p:spPr>
          <a:xfrm>
            <a:off x="8350159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1">
            <a:extLst>
              <a:ext uri="{FF2B5EF4-FFF2-40B4-BE49-F238E27FC236}">
                <a16:creationId xmlns:a16="http://schemas.microsoft.com/office/drawing/2014/main" id="{C92FEFB0-ABCB-164F-C941-F2F46286975E}"/>
              </a:ext>
            </a:extLst>
          </p:cNvPr>
          <p:cNvSpPr/>
          <p:nvPr/>
        </p:nvSpPr>
        <p:spPr>
          <a:xfrm>
            <a:off x="9309642" y="4380400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1">
            <a:extLst>
              <a:ext uri="{FF2B5EF4-FFF2-40B4-BE49-F238E27FC236}">
                <a16:creationId xmlns:a16="http://schemas.microsoft.com/office/drawing/2014/main" id="{D29B0090-5CCB-6EE1-A837-EF89020F8579}"/>
              </a:ext>
            </a:extLst>
          </p:cNvPr>
          <p:cNvSpPr/>
          <p:nvPr/>
        </p:nvSpPr>
        <p:spPr>
          <a:xfrm>
            <a:off x="1678781" y="4710751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Rectangle 1">
            <a:extLst>
              <a:ext uri="{FF2B5EF4-FFF2-40B4-BE49-F238E27FC236}">
                <a16:creationId xmlns:a16="http://schemas.microsoft.com/office/drawing/2014/main" id="{8251E1DF-FE14-36CB-A6C3-308F7F7F044F}"/>
              </a:ext>
            </a:extLst>
          </p:cNvPr>
          <p:cNvSpPr/>
          <p:nvPr/>
        </p:nvSpPr>
        <p:spPr>
          <a:xfrm>
            <a:off x="2603150" y="4710751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tangle 1">
            <a:extLst>
              <a:ext uri="{FF2B5EF4-FFF2-40B4-BE49-F238E27FC236}">
                <a16:creationId xmlns:a16="http://schemas.microsoft.com/office/drawing/2014/main" id="{FED5965C-A090-B5EF-A053-798E9B886779}"/>
              </a:ext>
            </a:extLst>
          </p:cNvPr>
          <p:cNvSpPr/>
          <p:nvPr/>
        </p:nvSpPr>
        <p:spPr>
          <a:xfrm>
            <a:off x="3543694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9B88A739-84E1-BF8E-7C1B-D6E2EBD099FD}"/>
              </a:ext>
            </a:extLst>
          </p:cNvPr>
          <p:cNvSpPr/>
          <p:nvPr/>
        </p:nvSpPr>
        <p:spPr>
          <a:xfrm>
            <a:off x="4505495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tangle 1">
            <a:extLst>
              <a:ext uri="{FF2B5EF4-FFF2-40B4-BE49-F238E27FC236}">
                <a16:creationId xmlns:a16="http://schemas.microsoft.com/office/drawing/2014/main" id="{D25EDA86-6D56-F5A8-ABDA-F026941222E4}"/>
              </a:ext>
            </a:extLst>
          </p:cNvPr>
          <p:cNvSpPr/>
          <p:nvPr/>
        </p:nvSpPr>
        <p:spPr>
          <a:xfrm>
            <a:off x="5467296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3" name="Rectangle 1">
            <a:extLst>
              <a:ext uri="{FF2B5EF4-FFF2-40B4-BE49-F238E27FC236}">
                <a16:creationId xmlns:a16="http://schemas.microsoft.com/office/drawing/2014/main" id="{F589DD01-601E-487D-37C6-D7E7ACE59905}"/>
              </a:ext>
            </a:extLst>
          </p:cNvPr>
          <p:cNvSpPr/>
          <p:nvPr/>
        </p:nvSpPr>
        <p:spPr>
          <a:xfrm>
            <a:off x="6429097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4" name="Rectangle 1">
            <a:extLst>
              <a:ext uri="{FF2B5EF4-FFF2-40B4-BE49-F238E27FC236}">
                <a16:creationId xmlns:a16="http://schemas.microsoft.com/office/drawing/2014/main" id="{851C66A8-0492-0EA9-D1BA-7C3179973EC6}"/>
              </a:ext>
            </a:extLst>
          </p:cNvPr>
          <p:cNvSpPr/>
          <p:nvPr/>
        </p:nvSpPr>
        <p:spPr>
          <a:xfrm>
            <a:off x="7389628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5" name="Rectangle 1">
            <a:extLst>
              <a:ext uri="{FF2B5EF4-FFF2-40B4-BE49-F238E27FC236}">
                <a16:creationId xmlns:a16="http://schemas.microsoft.com/office/drawing/2014/main" id="{CB68C71B-BB57-78B1-2032-6EA49AA957D2}"/>
              </a:ext>
            </a:extLst>
          </p:cNvPr>
          <p:cNvSpPr/>
          <p:nvPr/>
        </p:nvSpPr>
        <p:spPr>
          <a:xfrm>
            <a:off x="8350159" y="4710751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6" name="Rectangle 1">
            <a:extLst>
              <a:ext uri="{FF2B5EF4-FFF2-40B4-BE49-F238E27FC236}">
                <a16:creationId xmlns:a16="http://schemas.microsoft.com/office/drawing/2014/main" id="{9181CFE0-C01C-33F3-4690-73C062E17209}"/>
              </a:ext>
            </a:extLst>
          </p:cNvPr>
          <p:cNvSpPr/>
          <p:nvPr/>
        </p:nvSpPr>
        <p:spPr>
          <a:xfrm>
            <a:off x="9309642" y="471075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11B0D-4409-E2E0-DADA-E52BA1684B0E}"/>
              </a:ext>
            </a:extLst>
          </p:cNvPr>
          <p:cNvSpPr/>
          <p:nvPr/>
        </p:nvSpPr>
        <p:spPr>
          <a:xfrm>
            <a:off x="1678781" y="2771171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E5E981-5BC7-D78F-5E35-A303DC330041}"/>
              </a:ext>
            </a:extLst>
          </p:cNvPr>
          <p:cNvSpPr/>
          <p:nvPr/>
        </p:nvSpPr>
        <p:spPr>
          <a:xfrm>
            <a:off x="2603150" y="2771171"/>
            <a:ext cx="9216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C00E4B-B8CF-D8AE-7FA5-B9DFF11979E5}"/>
              </a:ext>
            </a:extLst>
          </p:cNvPr>
          <p:cNvSpPr/>
          <p:nvPr/>
        </p:nvSpPr>
        <p:spPr>
          <a:xfrm>
            <a:off x="3543694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532ECD-96FD-F53B-8456-BD288C1838DC}"/>
              </a:ext>
            </a:extLst>
          </p:cNvPr>
          <p:cNvSpPr/>
          <p:nvPr/>
        </p:nvSpPr>
        <p:spPr>
          <a:xfrm>
            <a:off x="4505495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622B67B-47E9-67F7-A2F0-47197FFF3B68}"/>
              </a:ext>
            </a:extLst>
          </p:cNvPr>
          <p:cNvSpPr/>
          <p:nvPr/>
        </p:nvSpPr>
        <p:spPr>
          <a:xfrm>
            <a:off x="5467296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347B423-E3E5-A3C5-D67D-84CFC2AC8327}"/>
              </a:ext>
            </a:extLst>
          </p:cNvPr>
          <p:cNvSpPr/>
          <p:nvPr/>
        </p:nvSpPr>
        <p:spPr>
          <a:xfrm>
            <a:off x="6429097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8CF4210-D058-891E-F47D-06483D1A7936}"/>
              </a:ext>
            </a:extLst>
          </p:cNvPr>
          <p:cNvSpPr/>
          <p:nvPr/>
        </p:nvSpPr>
        <p:spPr>
          <a:xfrm>
            <a:off x="7389628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E2C1065-061F-8C03-9E68-513993056E3E}"/>
              </a:ext>
            </a:extLst>
          </p:cNvPr>
          <p:cNvSpPr/>
          <p:nvPr/>
        </p:nvSpPr>
        <p:spPr>
          <a:xfrm>
            <a:off x="8350159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2A059E-0AB2-A685-5649-ED14E0987414}"/>
              </a:ext>
            </a:extLst>
          </p:cNvPr>
          <p:cNvSpPr/>
          <p:nvPr/>
        </p:nvSpPr>
        <p:spPr>
          <a:xfrm>
            <a:off x="9309642" y="2771171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27CDA07-B78D-3E25-34C6-01B2E5D9DFCA}"/>
              </a:ext>
            </a:extLst>
          </p:cNvPr>
          <p:cNvSpPr/>
          <p:nvPr/>
        </p:nvSpPr>
        <p:spPr>
          <a:xfrm>
            <a:off x="1678781" y="5016247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1B4E759-DF96-8399-44BC-1FE0C7720FEF}"/>
              </a:ext>
            </a:extLst>
          </p:cNvPr>
          <p:cNvSpPr/>
          <p:nvPr/>
        </p:nvSpPr>
        <p:spPr>
          <a:xfrm>
            <a:off x="2603150" y="5016247"/>
            <a:ext cx="9216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999496E-3A27-9312-719C-743AF9AA1CC8}"/>
              </a:ext>
            </a:extLst>
          </p:cNvPr>
          <p:cNvSpPr/>
          <p:nvPr/>
        </p:nvSpPr>
        <p:spPr>
          <a:xfrm>
            <a:off x="3543694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AE60D25-41D7-CFDC-D6DA-7DC6D76549A6}"/>
              </a:ext>
            </a:extLst>
          </p:cNvPr>
          <p:cNvSpPr/>
          <p:nvPr/>
        </p:nvSpPr>
        <p:spPr>
          <a:xfrm>
            <a:off x="4505495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CF136BD-28D7-A39D-1F05-70341D60FFF6}"/>
              </a:ext>
            </a:extLst>
          </p:cNvPr>
          <p:cNvSpPr/>
          <p:nvPr/>
        </p:nvSpPr>
        <p:spPr>
          <a:xfrm>
            <a:off x="5467296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91392B1B-14A1-6CD9-95C0-8F4891EF393E}"/>
              </a:ext>
            </a:extLst>
          </p:cNvPr>
          <p:cNvSpPr/>
          <p:nvPr/>
        </p:nvSpPr>
        <p:spPr>
          <a:xfrm>
            <a:off x="6429097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70848C58-D369-F4D3-AF0D-A958F6E6F970}"/>
              </a:ext>
            </a:extLst>
          </p:cNvPr>
          <p:cNvSpPr/>
          <p:nvPr/>
        </p:nvSpPr>
        <p:spPr>
          <a:xfrm>
            <a:off x="7389628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4C3E9086-47FD-AAEF-1536-FF9F90C21A15}"/>
              </a:ext>
            </a:extLst>
          </p:cNvPr>
          <p:cNvSpPr/>
          <p:nvPr/>
        </p:nvSpPr>
        <p:spPr>
          <a:xfrm>
            <a:off x="8350159" y="5016247"/>
            <a:ext cx="932400" cy="9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4E7B5385-4984-E739-2622-41191B0641B2}"/>
              </a:ext>
            </a:extLst>
          </p:cNvPr>
          <p:cNvSpPr/>
          <p:nvPr/>
        </p:nvSpPr>
        <p:spPr>
          <a:xfrm>
            <a:off x="9309642" y="5016247"/>
            <a:ext cx="932400" cy="9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  <a:scene3d>
            <a:camera prst="obliqueTopRight"/>
            <a:lightRig rig="balanced" dir="t"/>
          </a:scene3d>
          <a:sp3d extrusionH="254000" contourW="12700">
            <a:contourClr>
              <a:schemeClr val="tx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9BFD127-1DC2-5172-8046-121D87FE19CF}"/>
              </a:ext>
            </a:extLst>
          </p:cNvPr>
          <p:cNvSpPr/>
          <p:nvPr/>
        </p:nvSpPr>
        <p:spPr>
          <a:xfrm>
            <a:off x="664054" y="2767257"/>
            <a:ext cx="181707" cy="2354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7" name="Pfeil nach rechts 96">
            <a:extLst>
              <a:ext uri="{FF2B5EF4-FFF2-40B4-BE49-F238E27FC236}">
                <a16:creationId xmlns:a16="http://schemas.microsoft.com/office/drawing/2014/main" id="{A3E91E19-73B5-A5A6-1EED-60A2C20664CC}"/>
              </a:ext>
            </a:extLst>
          </p:cNvPr>
          <p:cNvSpPr/>
          <p:nvPr/>
        </p:nvSpPr>
        <p:spPr>
          <a:xfrm>
            <a:off x="682345" y="2672758"/>
            <a:ext cx="865317" cy="286826"/>
          </a:xfrm>
          <a:prstGeom prst="rightArrow">
            <a:avLst>
              <a:gd name="adj1" fmla="val 41825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059E2B8F-04D3-3D68-8E4F-0CFCF4DDD65C}"/>
              </a:ext>
            </a:extLst>
          </p:cNvPr>
          <p:cNvSpPr/>
          <p:nvPr/>
        </p:nvSpPr>
        <p:spPr>
          <a:xfrm>
            <a:off x="688482" y="2955195"/>
            <a:ext cx="859180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5726C709-92D3-29E6-3F12-1BF197546B3C}"/>
              </a:ext>
            </a:extLst>
          </p:cNvPr>
          <p:cNvSpPr/>
          <p:nvPr/>
        </p:nvSpPr>
        <p:spPr>
          <a:xfrm>
            <a:off x="682345" y="3293445"/>
            <a:ext cx="865317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0" name="Pfeil nach rechts 99">
            <a:extLst>
              <a:ext uri="{FF2B5EF4-FFF2-40B4-BE49-F238E27FC236}">
                <a16:creationId xmlns:a16="http://schemas.microsoft.com/office/drawing/2014/main" id="{43623AB9-F608-6123-BE0E-6EEADFA3F668}"/>
              </a:ext>
            </a:extLst>
          </p:cNvPr>
          <p:cNvSpPr/>
          <p:nvPr/>
        </p:nvSpPr>
        <p:spPr>
          <a:xfrm>
            <a:off x="700757" y="3626543"/>
            <a:ext cx="846906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1" name="Pfeil nach rechts 100">
            <a:extLst>
              <a:ext uri="{FF2B5EF4-FFF2-40B4-BE49-F238E27FC236}">
                <a16:creationId xmlns:a16="http://schemas.microsoft.com/office/drawing/2014/main" id="{AD89F551-E689-F120-EBEF-6E0157CDEDF7}"/>
              </a:ext>
            </a:extLst>
          </p:cNvPr>
          <p:cNvSpPr/>
          <p:nvPr/>
        </p:nvSpPr>
        <p:spPr>
          <a:xfrm>
            <a:off x="694618" y="3944693"/>
            <a:ext cx="853043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C3EBE91F-002E-489A-C0CA-CC29D818A229}"/>
              </a:ext>
            </a:extLst>
          </p:cNvPr>
          <p:cNvSpPr/>
          <p:nvPr/>
        </p:nvSpPr>
        <p:spPr>
          <a:xfrm>
            <a:off x="670072" y="4281987"/>
            <a:ext cx="877590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03" name="Pfeil nach rechts 102">
            <a:extLst>
              <a:ext uri="{FF2B5EF4-FFF2-40B4-BE49-F238E27FC236}">
                <a16:creationId xmlns:a16="http://schemas.microsoft.com/office/drawing/2014/main" id="{DC1B0593-8C6C-B251-CCA3-D6D184F75165}"/>
              </a:ext>
            </a:extLst>
          </p:cNvPr>
          <p:cNvSpPr/>
          <p:nvPr/>
        </p:nvSpPr>
        <p:spPr>
          <a:xfrm>
            <a:off x="682345" y="4612338"/>
            <a:ext cx="865317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4" name="Pfeil nach rechts 103">
            <a:extLst>
              <a:ext uri="{FF2B5EF4-FFF2-40B4-BE49-F238E27FC236}">
                <a16:creationId xmlns:a16="http://schemas.microsoft.com/office/drawing/2014/main" id="{55773BE9-9EEE-BE5D-A963-42F8AD4A63B1}"/>
              </a:ext>
            </a:extLst>
          </p:cNvPr>
          <p:cNvSpPr/>
          <p:nvPr/>
        </p:nvSpPr>
        <p:spPr>
          <a:xfrm>
            <a:off x="676209" y="4903418"/>
            <a:ext cx="871454" cy="28682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06" name="Titel 105">
            <a:extLst>
              <a:ext uri="{FF2B5EF4-FFF2-40B4-BE49-F238E27FC236}">
                <a16:creationId xmlns:a16="http://schemas.microsoft.com/office/drawing/2014/main" id="{FA072FF5-8ACE-25C9-9BFD-7687A525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Resampling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F7254C38-B97A-0AC0-D7BD-748C024E8F1C}"/>
              </a:ext>
            </a:extLst>
          </p:cNvPr>
          <p:cNvSpPr txBox="1"/>
          <p:nvPr/>
        </p:nvSpPr>
        <p:spPr>
          <a:xfrm>
            <a:off x="2106626" y="1336745"/>
            <a:ext cx="629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Inner Resampling</a:t>
            </a:r>
          </a:p>
          <a:p>
            <a:pPr algn="ctr"/>
            <a:endParaRPr lang="en-US" sz="2000" b="1" dirty="0"/>
          </a:p>
        </p:txBody>
      </p:sp>
      <p:sp>
        <p:nvSpPr>
          <p:cNvPr id="109" name="Geschweifte Klammer rechts 108">
            <a:extLst>
              <a:ext uri="{FF2B5EF4-FFF2-40B4-BE49-F238E27FC236}">
                <a16:creationId xmlns:a16="http://schemas.microsoft.com/office/drawing/2014/main" id="{3C44B6DD-4644-1347-3F80-315C6DC5A1EF}"/>
              </a:ext>
            </a:extLst>
          </p:cNvPr>
          <p:cNvSpPr/>
          <p:nvPr/>
        </p:nvSpPr>
        <p:spPr>
          <a:xfrm>
            <a:off x="10397886" y="2546090"/>
            <a:ext cx="228600" cy="26585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98CE688-4611-2256-A090-628B43E8FD1D}"/>
              </a:ext>
            </a:extLst>
          </p:cNvPr>
          <p:cNvSpPr txBox="1"/>
          <p:nvPr/>
        </p:nvSpPr>
        <p:spPr>
          <a:xfrm>
            <a:off x="10707557" y="3673774"/>
            <a:ext cx="11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2712E5CB-8B9F-54F1-1326-6B4983893DBB}"/>
              </a:ext>
            </a:extLst>
          </p:cNvPr>
          <p:cNvSpPr txBox="1"/>
          <p:nvPr/>
        </p:nvSpPr>
        <p:spPr>
          <a:xfrm>
            <a:off x="1645256" y="5548184"/>
            <a:ext cx="543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des C-Index </a:t>
            </a:r>
            <a:r>
              <a:rPr lang="en-US" dirty="0" err="1"/>
              <a:t>durchgeführt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5862F-33B4-3631-3D67-D75E24CC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54FD3-16EE-098A-1FF2-68A0F8C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A74A-E396-EF0A-2708-AAB9F492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Survival Forest</a:t>
            </a:r>
          </a:p>
          <a:p>
            <a:r>
              <a:rPr lang="en-US" dirty="0"/>
              <a:t> Gradient Boosting</a:t>
            </a:r>
          </a:p>
          <a:p>
            <a:r>
              <a:rPr lang="en-US" dirty="0" err="1"/>
              <a:t>Compontentwise</a:t>
            </a:r>
            <a:r>
              <a:rPr lang="en-US" dirty="0"/>
              <a:t> Boosting</a:t>
            </a:r>
          </a:p>
          <a:p>
            <a:r>
              <a:rPr lang="en-US" dirty="0" err="1"/>
              <a:t>DeepSurv</a:t>
            </a:r>
            <a:endParaRPr lang="en-US" dirty="0"/>
          </a:p>
          <a:p>
            <a:r>
              <a:rPr lang="en-US" dirty="0"/>
              <a:t>Survival SVM</a:t>
            </a:r>
          </a:p>
        </p:txBody>
      </p:sp>
    </p:spTree>
    <p:extLst>
      <p:ext uri="{BB962C8B-B14F-4D97-AF65-F5344CB8AC3E}">
        <p14:creationId xmlns:p14="http://schemas.microsoft.com/office/powerpoint/2010/main" val="277005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CCA1-7742-185E-1CDF-6E4DA0B8D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62492-7FF8-CAFD-B967-D50EC23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Survival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7EEE4-1DE1-FE64-B99C-CFFCFEC9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Grund </a:t>
            </a: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Modell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fanden</a:t>
            </a:r>
            <a:endParaRPr lang="en-US" dirty="0"/>
          </a:p>
          <a:p>
            <a:r>
              <a:rPr lang="en-US" dirty="0" err="1"/>
              <a:t>Genutzte</a:t>
            </a:r>
            <a:r>
              <a:rPr lang="en-US" dirty="0"/>
              <a:t> </a:t>
            </a:r>
            <a:r>
              <a:rPr lang="en-US" dirty="0" err="1"/>
              <a:t>Hyperparemeter</a:t>
            </a:r>
            <a:endParaRPr lang="en-US" dirty="0"/>
          </a:p>
          <a:p>
            <a:r>
              <a:rPr lang="en-US" dirty="0"/>
              <a:t>Beste Hyperparameter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964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Macintosh PowerPoint</Application>
  <PresentationFormat>Breitbild</PresentationFormat>
  <Paragraphs>112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PowerPoint-Präsentation</vt:lpstr>
      <vt:lpstr>Preprocessing</vt:lpstr>
      <vt:lpstr>Gen Daten</vt:lpstr>
      <vt:lpstr>Patientendaten Imputation</vt:lpstr>
      <vt:lpstr>Dimensionsreduktion</vt:lpstr>
      <vt:lpstr>Nested Resampling</vt:lpstr>
      <vt:lpstr>Nested Resampling</vt:lpstr>
      <vt:lpstr>Modelle</vt:lpstr>
      <vt:lpstr>Random Survival Forest</vt:lpstr>
      <vt:lpstr>Gradient Boosting</vt:lpstr>
      <vt:lpstr>Compontentwise Boosting</vt:lpstr>
      <vt:lpstr>DeepSurv</vt:lpstr>
      <vt:lpstr>Survival SVM</vt:lpstr>
      <vt:lpstr>Visualisierungsmethoden</vt:lpstr>
      <vt:lpstr>Weiteres Vorgehen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Schernich</dc:creator>
  <cp:lastModifiedBy>Jonas Schernich</cp:lastModifiedBy>
  <cp:revision>3</cp:revision>
  <dcterms:created xsi:type="dcterms:W3CDTF">2024-11-22T09:33:10Z</dcterms:created>
  <dcterms:modified xsi:type="dcterms:W3CDTF">2024-11-22T13:49:34Z</dcterms:modified>
</cp:coreProperties>
</file>