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6"/>
  </p:notesMasterIdLst>
  <p:sldIdLst>
    <p:sldId id="261" r:id="rId2"/>
    <p:sldId id="269" r:id="rId3"/>
    <p:sldId id="268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49"/>
    <p:restoredTop sz="94655"/>
  </p:normalViewPr>
  <p:slideViewPr>
    <p:cSldViewPr snapToGrid="0" snapToObjects="1">
      <p:cViewPr>
        <p:scale>
          <a:sx n="86" d="100"/>
          <a:sy n="86" d="100"/>
        </p:scale>
        <p:origin x="32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F09F2-1C91-9343-B7E8-3357D82ADF74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D85D9-89B0-5046-BF42-987ACE14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6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874B-28AD-CC40-8F76-86F194130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874B-28AD-CC40-8F76-86F194130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874B-28AD-CC40-8F76-86F194130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iragino Kaku Gothic Std W8" charset="-128"/>
                <a:ea typeface="Hiragino Kaku Gothic Std W8" charset="-128"/>
                <a:cs typeface="Hiragino Kaku Gothic Std W8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0200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>
                    <a:alpha val="63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defRPr>
            </a:lvl1pPr>
          </a:lstStyle>
          <a:p>
            <a:fld id="{9C2A874B-28AD-CC40-8F76-86F19413047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30" y="6130469"/>
            <a:ext cx="2362200" cy="9448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874B-28AD-CC40-8F76-86F194130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874B-28AD-CC40-8F76-86F194130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874B-28AD-CC40-8F76-86F194130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874B-28AD-CC40-8F76-86F194130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874B-28AD-CC40-8F76-86F194130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874B-28AD-CC40-8F76-86F194130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874B-28AD-CC40-8F76-86F194130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A874B-28AD-CC40-8F76-86F19413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eq2seq: </a:t>
            </a:r>
            <a:r>
              <a:rPr lang="en-US" dirty="0" smtClean="0">
                <a:solidFill>
                  <a:srgbClr val="00B0F0"/>
                </a:solidFill>
              </a:rPr>
              <a:t>Attention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526" y="1825625"/>
            <a:ext cx="10515600" cy="4351338"/>
          </a:xfrm>
        </p:spPr>
        <p:txBody>
          <a:bodyPr/>
          <a:lstStyle/>
          <a:p>
            <a:r>
              <a:rPr lang="en-US" dirty="0"/>
              <a:t>Advantage of using attention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memory</a:t>
            </a:r>
          </a:p>
          <a:p>
            <a:pPr marL="0" indent="0">
              <a:buNone/>
            </a:pPr>
            <a:r>
              <a:rPr lang="en-US" dirty="0" smtClean="0"/>
              <a:t>   - accuracy</a:t>
            </a:r>
            <a:endParaRPr lang="en-US" dirty="0"/>
          </a:p>
          <a:p>
            <a:endParaRPr lang="en-US" dirty="0" smtClean="0"/>
          </a:p>
          <a:p>
            <a:r>
              <a:rPr lang="en-US" altLang="zh-CN" dirty="0"/>
              <a:t>How </a:t>
            </a:r>
            <a:r>
              <a:rPr lang="en-US" dirty="0"/>
              <a:t>attention works</a:t>
            </a:r>
          </a:p>
          <a:p>
            <a:pPr marL="0" indent="0">
              <a:buNone/>
            </a:pPr>
            <a:r>
              <a:rPr lang="en-US" sz="2400" dirty="0"/>
              <a:t>1) attention weights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sz="2000" dirty="0" smtClean="0"/>
              <a:t>feed-forward </a:t>
            </a:r>
            <a:r>
              <a:rPr lang="en-US" sz="2000" dirty="0"/>
              <a:t>layer: </a:t>
            </a:r>
          </a:p>
          <a:p>
            <a:pPr marL="0" indent="0">
              <a:buNone/>
            </a:pPr>
            <a:r>
              <a:rPr lang="en-US" sz="2000" b="1" dirty="0"/>
              <a:t>    </a:t>
            </a:r>
            <a:r>
              <a:rPr lang="en-US" sz="2000" b="1" dirty="0" smtClean="0"/>
              <a:t>encoder’s output and decoder’s </a:t>
            </a:r>
            <a:r>
              <a:rPr lang="en-US" sz="2000" b="1" dirty="0"/>
              <a:t>output </a:t>
            </a:r>
            <a:r>
              <a:rPr lang="en-US" sz="2000" b="1" dirty="0" smtClean="0"/>
              <a:t>hidden state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</a:t>
            </a:r>
            <a:r>
              <a:rPr lang="en-US" sz="2000" dirty="0" smtClean="0"/>
              <a:t> </a:t>
            </a:r>
            <a:r>
              <a:rPr lang="en-US" sz="2000" dirty="0"/>
              <a:t>as inputs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874B-28AD-CC40-8F76-86F194130471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12480" y="3840480"/>
            <a:ext cx="130489" cy="128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95232" y="3846576"/>
            <a:ext cx="130489" cy="128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90177" y="3828288"/>
            <a:ext cx="583404" cy="1402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https://talbaumel.github.io/attention/img/at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073" y="2737483"/>
            <a:ext cx="5644927" cy="3304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64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seq2seq: </a:t>
            </a:r>
            <a:r>
              <a:rPr lang="en-US" dirty="0">
                <a:solidFill>
                  <a:srgbClr val="00B0F0"/>
                </a:solidFill>
              </a:rPr>
              <a:t>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r>
              <a:rPr lang="en-US" altLang="zh-CN" dirty="0"/>
              <a:t>How </a:t>
            </a:r>
            <a:r>
              <a:rPr lang="en-US" dirty="0"/>
              <a:t>attention </a:t>
            </a:r>
            <a:r>
              <a:rPr lang="en-US" dirty="0" smtClean="0"/>
              <a:t>works</a:t>
            </a:r>
          </a:p>
          <a:p>
            <a:pPr marL="0" indent="0">
              <a:buNone/>
            </a:pPr>
            <a:r>
              <a:rPr lang="en-US" sz="2400" dirty="0" smtClean="0"/>
              <a:t>2</a:t>
            </a:r>
            <a:r>
              <a:rPr lang="en-US" sz="2400" dirty="0"/>
              <a:t>) multiplied by encoder output vectors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874B-28AD-CC40-8F76-86F194130471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1870075"/>
            <a:ext cx="30988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" action="ppaction://hlinkshowjump?jump=nextslide"/>
              </a:rPr>
              <a:t>seq2seq: Beam </a:t>
            </a:r>
            <a:r>
              <a:rPr lang="en-US" dirty="0" smtClean="0">
                <a:hlinkClick r:id="" action="ppaction://hlinkshowjump?jump=nextslide"/>
              </a:rPr>
              <a:t>Search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Evaluation </a:t>
            </a:r>
          </a:p>
          <a:p>
            <a:pPr marL="0" indent="0">
              <a:buNone/>
            </a:pPr>
            <a:r>
              <a:rPr lang="en-US" sz="2400" dirty="0" smtClean="0"/>
              <a:t>   - Human-based study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   - </a:t>
            </a:r>
            <a:r>
              <a:rPr lang="en-US" sz="2400" dirty="0"/>
              <a:t>Multiple high-quality reference </a:t>
            </a:r>
            <a:r>
              <a:rPr lang="en-US" sz="2400" dirty="0" smtClean="0"/>
              <a:t>texts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 smtClean="0"/>
              <a:t>Different Corpus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874B-28AD-CC40-8F76-86F1941304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seq2seq: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Beam Search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Problem:</a:t>
            </a:r>
          </a:p>
          <a:p>
            <a:pPr marL="0" indent="0">
              <a:buNone/>
            </a:pPr>
            <a:r>
              <a:rPr lang="en-US" sz="2000" dirty="0" smtClean="0"/>
              <a:t>  - word </a:t>
            </a:r>
            <a:r>
              <a:rPr lang="en-US" sz="2000" dirty="0"/>
              <a:t>with highest score at time t </a:t>
            </a:r>
            <a:r>
              <a:rPr lang="en-US" sz="2000" dirty="0" smtClean="0"/>
              <a:t>not necessarily giving </a:t>
            </a:r>
            <a:r>
              <a:rPr lang="en-US" sz="2000" dirty="0"/>
              <a:t>you the sentence with highest probability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dirty="0" smtClean="0"/>
              <a:t>Beam Search: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sz="2000" dirty="0" smtClean="0"/>
              <a:t>- width of m</a:t>
            </a:r>
          </a:p>
          <a:p>
            <a:pPr marL="0" indent="0">
              <a:buNone/>
            </a:pPr>
            <a:r>
              <a:rPr lang="en-US" sz="2000" dirty="0" smtClean="0"/>
              <a:t>   - At each time step, taking </a:t>
            </a:r>
            <a:r>
              <a:rPr lang="en-US" sz="2000" dirty="0"/>
              <a:t>the </a:t>
            </a:r>
            <a:r>
              <a:rPr lang="en-US" sz="2000" dirty="0" smtClean="0"/>
              <a:t>top </a:t>
            </a:r>
            <a:r>
              <a:rPr lang="en-US" sz="2000" dirty="0"/>
              <a:t>m </a:t>
            </a:r>
            <a:r>
              <a:rPr lang="en-US" sz="2000" dirty="0" smtClean="0"/>
              <a:t>pr</a:t>
            </a:r>
            <a:r>
              <a:rPr lang="en-US" altLang="zh-CN" sz="2000" dirty="0" smtClean="0"/>
              <a:t>o</a:t>
            </a:r>
            <a:r>
              <a:rPr lang="en-US" sz="2000" dirty="0" smtClean="0"/>
              <a:t>posal, </a:t>
            </a:r>
            <a:r>
              <a:rPr lang="en-US" sz="2000" dirty="0"/>
              <a:t>decoding with each one of them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874B-28AD-CC40-8F76-86F19413047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3377</TotalTime>
  <Words>124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Hiragino Kaku Gothic Std W8</vt:lpstr>
      <vt:lpstr>等线</vt:lpstr>
      <vt:lpstr>Arial</vt:lpstr>
      <vt:lpstr>Office Theme</vt:lpstr>
      <vt:lpstr>seq2seq: Attention</vt:lpstr>
      <vt:lpstr>seq2seq: Attention</vt:lpstr>
      <vt:lpstr>Future Works:</vt:lpstr>
      <vt:lpstr>seq2seq: Beam Search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Constructing Textual Artificial Conversational Entities using Deep Learning</dc:title>
  <dc:creator>Microsoft Office User</dc:creator>
  <cp:lastModifiedBy>Congcong Zhi</cp:lastModifiedBy>
  <cp:revision>26</cp:revision>
  <dcterms:created xsi:type="dcterms:W3CDTF">2017-11-06T02:15:31Z</dcterms:created>
  <dcterms:modified xsi:type="dcterms:W3CDTF">2017-11-21T04:30:38Z</dcterms:modified>
</cp:coreProperties>
</file>