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6"/>
    <p:restoredTop sz="96327"/>
  </p:normalViewPr>
  <p:slideViewPr>
    <p:cSldViewPr snapToGrid="0" snapToObjects="1">
      <p:cViewPr varScale="1">
        <p:scale>
          <a:sx n="115" d="100"/>
          <a:sy n="115" d="100"/>
        </p:scale>
        <p:origin x="24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78BD2-12E8-8D44-912F-4139749E46F2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AD7B0-016D-E449-AF8F-750BA552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1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8617-1E63-1E40-9D8F-972D5E5DE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7C3A7-BE61-9A41-B01E-28EFEC1A6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4D0CE-A073-A049-A8CE-352A0CCC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0828-7561-9B4F-84C7-E6CFDB5332F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7A9DE-6C89-754F-9C4A-E5C6D89A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6ACAA-D9B6-CF4A-9685-654FE9B8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B98D-782D-BD41-AEF9-567041C1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9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DC0D-45FE-A941-8A03-60EC5F3B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A8126-EDB5-2F4D-BA98-DD84CEB9A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6DD6F-FFE9-4140-B1E6-4EBFFB77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0828-7561-9B4F-84C7-E6CFDB5332F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058F-7C55-8C42-9785-AE73AD3C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33E11-E89C-B740-8E81-D2AC1175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B98D-782D-BD41-AEF9-567041C1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9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EDD9F-BDBD-6E42-93A8-D7FBA7C7B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85E78-523E-934A-BFAF-61A7879C3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EAB4A-9D34-114D-94A1-8A281C0B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0828-7561-9B4F-84C7-E6CFDB5332F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09945-1BD2-A74E-8930-EFBD626A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4C6B-B15B-F24A-9B0E-FA0538BE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B98D-782D-BD41-AEF9-567041C1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6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772C-6843-B648-A77B-891CC13B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DDB59-E600-3F4F-9834-6CFE6869C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A790A-5483-EF47-AAC1-017137F5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0828-7561-9B4F-84C7-E6CFDB5332F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969E9-75C0-4E45-833E-629A84B2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2FC9F-617D-BE4D-A4A0-186B189A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B98D-782D-BD41-AEF9-567041C1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F0A1-C635-394A-8911-EC7163EF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F7F71-5C20-F14B-B911-8888195B5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B6599-61BF-3446-8AAA-0B461CE4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0828-7561-9B4F-84C7-E6CFDB5332F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36810-4EDC-BD43-BBDD-083A30FA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947CA-20E0-E646-83CF-91BE9160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B98D-782D-BD41-AEF9-567041C1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3067-DBB8-C441-A768-9712B9C3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094F8-3E25-D441-944A-176DD06A3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E8CD1-FF90-5748-8E61-C8CC988F1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FAB01-4EE3-8043-A10B-3AF4E536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0828-7561-9B4F-84C7-E6CFDB5332F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89A19-D61A-1047-9C9C-37D06BF7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3E281-AE01-6C41-80D0-E4C99BEA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B98D-782D-BD41-AEF9-567041C1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1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0BC8-2F8D-404E-9218-BCECA6D6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C43C4-B704-F948-BFD5-19DB489A4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A3575-D50A-9847-8BA4-4911B30C2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D1F0A-BFE9-5D4B-9665-E8A308B24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62E1F-559A-3F42-8768-B10A19742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1A33D-6851-D14F-96A1-AC18F9BE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0828-7561-9B4F-84C7-E6CFDB5332F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245FD-F811-DC47-8972-C988358C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DFB1A-F565-2542-B110-B655F083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B98D-782D-BD41-AEF9-567041C1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1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B862-893D-6847-9CCC-44FE02FC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9609F-56B3-B44A-95FC-B658A46A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0828-7561-9B4F-84C7-E6CFDB5332F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5EECA-837C-AA4A-A717-31BDB2B8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5B63A-F9CC-E643-86DF-E0AB568C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B98D-782D-BD41-AEF9-567041C1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396B2-985D-0142-B8FE-9ED3270B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0828-7561-9B4F-84C7-E6CFDB5332F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E75D8-AF20-464E-A644-DC629A6F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AD083-6B4C-774F-BB53-56A1F958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B98D-782D-BD41-AEF9-567041C1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A558-E3FF-B946-BAD5-AA9726CE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FA00-F929-FF4C-A40A-0D873211A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F548E-5504-A345-A1EE-69CCD41C4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8A1A8-7967-BE4C-AC81-C7BA773E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0828-7561-9B4F-84C7-E6CFDB5332F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CBFF5-1104-8043-A1CD-0BC7894A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4081F-96E2-5D41-90E4-C1CA4902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B98D-782D-BD41-AEF9-567041C1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4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A7EF-B705-4C45-A31D-DD94AF47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576D7-1889-1446-8BC4-0E228E39C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523F4-AE08-FE46-8CD9-0CD555191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2824D-3BB3-A343-BB7D-F3E2BEF1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0828-7561-9B4F-84C7-E6CFDB5332F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95E07-B3F8-E840-8EA0-084FDB9B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3EB77-BC76-9743-82E9-0B189890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B98D-782D-BD41-AEF9-567041C1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2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B65CB-087E-004D-AA36-FB85B2A6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641E4-A4CB-C943-9AD3-84E025870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13334-B99A-5840-B748-0CCD5A06E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40828-7561-9B4F-84C7-E6CFDB5332F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FEFA5-1BA5-284D-8A73-D170157B5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C2FF4-9B4D-3C48-9CD0-2EF4FCB91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4B98D-782D-BD41-AEF9-567041C1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4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CF990E-A47A-434B-A15D-91073390D909}"/>
              </a:ext>
            </a:extLst>
          </p:cNvPr>
          <p:cNvSpPr/>
          <p:nvPr/>
        </p:nvSpPr>
        <p:spPr>
          <a:xfrm>
            <a:off x="5144799" y="242738"/>
            <a:ext cx="2892287" cy="7255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82D77-30EE-534F-9CF6-DAB50FF0036F}"/>
              </a:ext>
            </a:extLst>
          </p:cNvPr>
          <p:cNvSpPr txBox="1"/>
          <p:nvPr/>
        </p:nvSpPr>
        <p:spPr>
          <a:xfrm>
            <a:off x="5237877" y="282350"/>
            <a:ext cx="2706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Participants enrolled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+mj-lt"/>
              </a:rPr>
              <a:t>(N=70)</a:t>
            </a:r>
            <a:endParaRPr lang="en-US" b="1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401687-8D1C-C84F-A807-A04073051692}"/>
              </a:ext>
            </a:extLst>
          </p:cNvPr>
          <p:cNvSpPr/>
          <p:nvPr/>
        </p:nvSpPr>
        <p:spPr>
          <a:xfrm>
            <a:off x="5144799" y="3634298"/>
            <a:ext cx="2892287" cy="7255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8D4B7-C59F-DA43-A92A-0DBF8FE163B9}"/>
              </a:ext>
            </a:extLst>
          </p:cNvPr>
          <p:cNvSpPr txBox="1"/>
          <p:nvPr/>
        </p:nvSpPr>
        <p:spPr>
          <a:xfrm>
            <a:off x="5225520" y="3676937"/>
            <a:ext cx="2706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Participants completed study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(N=60)</a:t>
            </a:r>
            <a:endParaRPr lang="en-US" b="1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C4D663-5EC5-3D40-A480-711DB9A2DD1C}"/>
              </a:ext>
            </a:extLst>
          </p:cNvPr>
          <p:cNvSpPr/>
          <p:nvPr/>
        </p:nvSpPr>
        <p:spPr>
          <a:xfrm>
            <a:off x="5144799" y="5786603"/>
            <a:ext cx="2892287" cy="7255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B56D3-CAF0-8E4E-B008-EF546608FBB2}"/>
              </a:ext>
            </a:extLst>
          </p:cNvPr>
          <p:cNvSpPr txBox="1"/>
          <p:nvPr/>
        </p:nvSpPr>
        <p:spPr>
          <a:xfrm>
            <a:off x="5225520" y="5828175"/>
            <a:ext cx="2706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Participants included in the analysis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(N=49)</a:t>
            </a:r>
            <a:endParaRPr lang="en-US" b="1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59E88E-8D16-BF4A-8FFC-CFE7B21A6290}"/>
              </a:ext>
            </a:extLst>
          </p:cNvPr>
          <p:cNvSpPr/>
          <p:nvPr/>
        </p:nvSpPr>
        <p:spPr>
          <a:xfrm>
            <a:off x="8619894" y="1049891"/>
            <a:ext cx="3267297" cy="10733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8C64-CAD4-4E46-9AA7-EE8268833F97}"/>
              </a:ext>
            </a:extLst>
          </p:cNvPr>
          <p:cNvSpPr txBox="1"/>
          <p:nvPr/>
        </p:nvSpPr>
        <p:spPr>
          <a:xfrm>
            <a:off x="8564126" y="1117013"/>
            <a:ext cx="3367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Excluded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(N=9)</a:t>
            </a:r>
          </a:p>
          <a:p>
            <a:pPr algn="ctr"/>
            <a:r>
              <a:rPr lang="en-US" dirty="0">
                <a:latin typeface="+mj-lt"/>
              </a:rPr>
              <a:t>Dropped before study completion </a:t>
            </a:r>
            <a:r>
              <a:rPr lang="en-US" i="1" dirty="0">
                <a:latin typeface="+mj-lt"/>
              </a:rPr>
              <a:t>with no </a:t>
            </a:r>
            <a:r>
              <a:rPr lang="en-US" dirty="0">
                <a:latin typeface="+mj-lt"/>
              </a:rPr>
              <a:t>generated decision times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CB4385-AACA-344A-A574-AD88190A7E20}"/>
              </a:ext>
            </a:extLst>
          </p:cNvPr>
          <p:cNvSpPr/>
          <p:nvPr/>
        </p:nvSpPr>
        <p:spPr>
          <a:xfrm>
            <a:off x="1347155" y="4491461"/>
            <a:ext cx="2892287" cy="960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4D4534-83DF-7443-BDE5-B681E86DA4C7}"/>
              </a:ext>
            </a:extLst>
          </p:cNvPr>
          <p:cNvSpPr txBox="1"/>
          <p:nvPr/>
        </p:nvSpPr>
        <p:spPr>
          <a:xfrm>
            <a:off x="1403162" y="4530917"/>
            <a:ext cx="2706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Excluded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(N=12)</a:t>
            </a:r>
            <a:br>
              <a:rPr lang="en-US" b="1" dirty="0">
                <a:latin typeface="+mj-lt"/>
              </a:rPr>
            </a:br>
            <a:r>
              <a:rPr lang="en-US" dirty="0">
                <a:latin typeface="+mj-lt"/>
              </a:rPr>
              <a:t>No generated decision times.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B9AAE-F275-E443-8F2D-CB1AC5FEF59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590943" y="968295"/>
            <a:ext cx="0" cy="2666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09F26D-13EA-6040-8139-FE566C67014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578585" y="1586579"/>
            <a:ext cx="20413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C8AE40-8D48-384D-8AD2-0CF85AEB502E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590943" y="4359855"/>
            <a:ext cx="0" cy="14267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F175DE-0FAB-0441-A0E9-3E0468DCB696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4239442" y="4971662"/>
            <a:ext cx="23391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44295B-56EC-E642-9049-7174E44F3962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590942" y="2939529"/>
            <a:ext cx="205488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9FF58BB-E26B-774F-9492-E7DBFA92301A}"/>
              </a:ext>
            </a:extLst>
          </p:cNvPr>
          <p:cNvSpPr/>
          <p:nvPr/>
        </p:nvSpPr>
        <p:spPr>
          <a:xfrm>
            <a:off x="8645831" y="2402841"/>
            <a:ext cx="3241359" cy="10733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AE943A-E84E-4D4C-85C2-D448A9CCB50B}"/>
              </a:ext>
            </a:extLst>
          </p:cNvPr>
          <p:cNvSpPr txBox="1"/>
          <p:nvPr/>
        </p:nvSpPr>
        <p:spPr>
          <a:xfrm>
            <a:off x="8580132" y="2473043"/>
            <a:ext cx="3367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Included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(N=1)</a:t>
            </a:r>
          </a:p>
          <a:p>
            <a:pPr algn="ctr"/>
            <a:r>
              <a:rPr lang="en-US" dirty="0">
                <a:latin typeface="+mj-lt"/>
              </a:rPr>
              <a:t>Dropped before study completion </a:t>
            </a:r>
            <a:r>
              <a:rPr lang="en-US" i="1" dirty="0">
                <a:latin typeface="+mj-lt"/>
              </a:rPr>
              <a:t>with </a:t>
            </a:r>
            <a:r>
              <a:rPr lang="en-US" dirty="0">
                <a:latin typeface="+mj-lt"/>
              </a:rPr>
              <a:t>generated decision times</a:t>
            </a:r>
          </a:p>
        </p:txBody>
      </p:sp>
    </p:spTree>
    <p:extLst>
      <p:ext uri="{BB962C8B-B14F-4D97-AF65-F5344CB8AC3E}">
        <p14:creationId xmlns:p14="http://schemas.microsoft.com/office/powerpoint/2010/main" val="148851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Menictas, Marianne</dc:creator>
  <cp:lastModifiedBy>Menictas, Marianne</cp:lastModifiedBy>
  <cp:revision>6</cp:revision>
  <dcterms:created xsi:type="dcterms:W3CDTF">2020-02-10T22:50:06Z</dcterms:created>
  <dcterms:modified xsi:type="dcterms:W3CDTF">2020-02-17T22:28:57Z</dcterms:modified>
</cp:coreProperties>
</file>