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3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9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4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F04C-3285-42B6-9508-3317D84AE788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6B2-99F0-475C-9459-944DB0B8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6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Uber Supply Demand Gap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-Submitted by </a:t>
            </a:r>
            <a:r>
              <a:rPr lang="en-IN" dirty="0" err="1" smtClean="0"/>
              <a:t>Akhil</a:t>
            </a:r>
            <a:r>
              <a:rPr lang="en-IN" dirty="0" smtClean="0"/>
              <a:t> </a:t>
            </a:r>
            <a:r>
              <a:rPr lang="en-IN" dirty="0" err="1" smtClean="0"/>
              <a:t>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6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Problem(part B)-Demand and Supply in Evening From Airport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9" y="1019968"/>
            <a:ext cx="1947595" cy="5639912"/>
          </a:xfrm>
        </p:spPr>
      </p:pic>
      <p:sp>
        <p:nvSpPr>
          <p:cNvPr id="6" name="TextBox 5"/>
          <p:cNvSpPr txBox="1"/>
          <p:nvPr/>
        </p:nvSpPr>
        <p:spPr>
          <a:xfrm>
            <a:off x="701040" y="2179320"/>
            <a:ext cx="63067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 in plot , the supply from Airport is 312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the demand is 312+1067+78 =1457.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((1067/1457)*100) = 73.23% of the Requests are not filled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of no availability of cars/drivers.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between Demand and Supply is 1457-312=1145.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Resolutions of problems mentioned above.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morning trips , drivers can be given incentive to make them more active for morning trips and drivers will not decline the requests.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Uber can give a fixed amount to drivers if they complete 3 requests made to airport in morning. If more and more drivers do these 3 requests , this will ensure to bring the demand-supply gap to lowest.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Uber can give 10% of the fare to drivers as Fuel money recovery , oftentimes drivers have to return back to city without a ride. This will keep the drivers motivated and they will not decline the requests to airport in Morning.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Evening Timeslot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Uber should give the pooling option at airport , such that less cars can serve more passengers at the same point. This will ensure that more than 1 requests are fulfilled by low number of rides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Uber should pay for parking tickets at airport for drivers , such that drivers are available all the time in evening time slot. This will ensure that the percentage of no rides available will be lower and hence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-Supply gap can be taken care of.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420" y="1505585"/>
            <a:ext cx="2280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Morning Timeslot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0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198" y="28160"/>
            <a:ext cx="5517656" cy="143737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b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270" y="1465538"/>
            <a:ext cx="1126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Set Include 6 Variables  as :-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Request.id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Pickup.point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Driver.id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Request.timestamp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Drop.timestamp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122" y="4139512"/>
            <a:ext cx="918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– To Find out the supply demand gap and suggest ways to improve the situation.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82" y="4798541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“AIM” statement , we will focus on status of request , 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pickup points and the Number of request made in each time slots 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i.e. Pre Morning , Morning , Day , Afternoon , Evening , Late Night.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1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Inconsistencies and error spotted/checked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values of Request.id –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in Request.id –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in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Pickup.point –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in Status –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values in Request.timestamp – checked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Request.timestamp was in factor format , converted it in</a:t>
            </a:r>
            <a:b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Date: Time format for further analysis – Spotted.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Dates are not in same format , hence making it consistent by</a:t>
            </a:r>
            <a:b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all “/” into “-”.</a:t>
            </a:r>
            <a:b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3300" y="28160"/>
            <a:ext cx="9982200" cy="143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 and Manipulation using various analysis i.e. </a:t>
            </a:r>
            <a:r>
              <a:rPr lang="en-IN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Data&amp;Time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extraction.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1 – Maximum Bookings are done in Morning and Evening.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027" y="2209800"/>
            <a:ext cx="42482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Status of requests have a 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 throughout the data 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i.e. 11</a:t>
            </a:r>
            <a:r>
              <a:rPr lang="en-IN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July 2016 to 15</a:t>
            </a:r>
            <a:r>
              <a:rPr lang="en-IN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July 2016.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Maximum Bookings are in Rush hour timings , i.e. Morning and Evening.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57" y="1690688"/>
            <a:ext cx="7231728" cy="4841917"/>
          </a:xfrm>
        </p:spPr>
      </p:pic>
    </p:spTree>
    <p:extLst>
      <p:ext uri="{BB962C8B-B14F-4D97-AF65-F5344CB8AC3E}">
        <p14:creationId xmlns:p14="http://schemas.microsoft.com/office/powerpoint/2010/main" val="31275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2 – Number of requests shows a pattern with respect to Pick up points (Airport/City).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06" y="1690688"/>
            <a:ext cx="7231728" cy="4351338"/>
          </a:xfrm>
        </p:spPr>
      </p:pic>
      <p:sp>
        <p:nvSpPr>
          <p:cNvPr id="7" name="TextBox 6"/>
          <p:cNvSpPr txBox="1"/>
          <p:nvPr/>
        </p:nvSpPr>
        <p:spPr>
          <a:xfrm>
            <a:off x="944880" y="2301240"/>
            <a:ext cx="3749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all the days , the number of requests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w.r.t Pickup Point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shows a pattern.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Maximum requests are from City in Morning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Maximum requests are from Airport in Evening.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Combining Pickup Point and Status of Requests.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15" y="1690688"/>
            <a:ext cx="4807485" cy="4351338"/>
          </a:xfrm>
        </p:spPr>
      </p:pic>
      <p:sp>
        <p:nvSpPr>
          <p:cNvPr id="5" name="TextBox 4"/>
          <p:cNvSpPr txBox="1"/>
          <p:nvPr/>
        </p:nvSpPr>
        <p:spPr>
          <a:xfrm>
            <a:off x="937260" y="2186940"/>
            <a:ext cx="5171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Since all the days are showing same pattern</a:t>
            </a:r>
            <a:br>
              <a:rPr lang="en-IN" dirty="0" smtClean="0"/>
            </a:br>
            <a:r>
              <a:rPr lang="en-IN" dirty="0" smtClean="0"/>
              <a:t>observations after clubbing the data w.r.t days.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Conclusions after clubbing data :-</a:t>
            </a:r>
            <a:br>
              <a:rPr lang="en-IN" dirty="0" smtClean="0"/>
            </a:br>
            <a:r>
              <a:rPr lang="en-IN" dirty="0" smtClean="0"/>
              <a:t>-Number of Trips in morning are high from City.</a:t>
            </a:r>
            <a:br>
              <a:rPr lang="en-IN" dirty="0" smtClean="0"/>
            </a:br>
            <a:r>
              <a:rPr lang="en-IN" dirty="0" smtClean="0"/>
              <a:t>-Number of Trips in evening are high from Airport.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3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Slot Bins Created with a gap of 4 hours each.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04414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12AM</a:t>
                      </a:r>
                      <a:r>
                        <a:rPr lang="en-IN" baseline="0" dirty="0" smtClean="0"/>
                        <a:t> – 4AM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 </a:t>
                      </a:r>
                      <a:r>
                        <a:rPr lang="en-IN" baseline="0" dirty="0" smtClean="0"/>
                        <a:t>Morning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4AM- 8AM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Morning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8AM-12PM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12PM-4PM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Afternoon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4PM-8PM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Evening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8PM-12AM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Late Night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Faced – Morning and Evening (Rush hour timings)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84" y="1932305"/>
            <a:ext cx="2894192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59180" y="2339340"/>
            <a:ext cx="70181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Graph Clearly states us that maximum bookings are done in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morning and Evening as per our “Analysis 1 in slide 3”.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Cancellations are in the Morning Timeslot. i.e. 668.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Unavailability of drivers are in the Evening Timeslot i.e. 1,127.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5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Problem(part A)-Demand and Supply in Morning From City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0" y="1039302"/>
            <a:ext cx="1836419" cy="5274822"/>
          </a:xfrm>
        </p:spPr>
      </p:pic>
      <p:sp>
        <p:nvSpPr>
          <p:cNvPr id="5" name="TextBox 4"/>
          <p:cNvSpPr txBox="1"/>
          <p:nvPr/>
        </p:nvSpPr>
        <p:spPr>
          <a:xfrm>
            <a:off x="1051560" y="2156460"/>
            <a:ext cx="659667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we can see in plot , the supply from city is 373</a:t>
            </a:r>
            <a:b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the demand is 373+309+653 =1335.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((653/1335)*100) = 48.9% of the requests get cancelled in Morning.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between Demand and Supply is 1335-373=962.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94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387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Uber Supply Demand Gap Assignment</vt:lpstr>
      <vt:lpstr>Data Exploration </vt:lpstr>
      <vt:lpstr>PowerPoint Presentation</vt:lpstr>
      <vt:lpstr>Analysis 1 – Maximum Bookings are done in Morning and Evening.</vt:lpstr>
      <vt:lpstr>Analysis 2 – Number of requests shows a pattern with respect to Pick up points (Airport/City).</vt:lpstr>
      <vt:lpstr>Combining Pickup Point and Status of Requests.</vt:lpstr>
      <vt:lpstr>Time Slot Bins Created with a gap of 4 hours each.</vt:lpstr>
      <vt:lpstr>Problem Faced – Morning and Evening (Rush hour timings)</vt:lpstr>
      <vt:lpstr>Problem(part A)-Demand and Supply in Morning From City</vt:lpstr>
      <vt:lpstr>Problem(part B)-Demand and Supply in Evening From Airport</vt:lpstr>
      <vt:lpstr>Resolutions of problems mentioned above.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Darksoul</dc:creator>
  <cp:keywords>Akhil Verma</cp:keywords>
  <cp:lastModifiedBy>Darksoul</cp:lastModifiedBy>
  <cp:revision>19</cp:revision>
  <dcterms:created xsi:type="dcterms:W3CDTF">2017-10-07T04:20:21Z</dcterms:created>
  <dcterms:modified xsi:type="dcterms:W3CDTF">2017-10-08T07:07:07Z</dcterms:modified>
</cp:coreProperties>
</file>