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6" r:id="rId7"/>
    <p:sldId id="268" r:id="rId8"/>
    <p:sldId id="267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2EBD7-34F4-4453-8E00-FC773933DD3E}" v="552" dt="2025-04-17T17:40:33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5" autoAdjust="0"/>
  </p:normalViewPr>
  <p:slideViewPr>
    <p:cSldViewPr snapToGrid="0">
      <p:cViewPr varScale="1">
        <p:scale>
          <a:sx n="55" d="100"/>
          <a:sy n="55" d="100"/>
        </p:scale>
        <p:origin x="10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Leboo" userId="4ce00374-2b59-4a4b-87cc-0fdfd77188d9" providerId="ADAL" clId="{36D4D70E-BAB1-4A4C-B2DA-0FA76AD4940E}"/>
    <pc:docChg chg="undo custSel addSld delSld modSld delMainMaster">
      <pc:chgData name="Ian Leboo" userId="4ce00374-2b59-4a4b-87cc-0fdfd77188d9" providerId="ADAL" clId="{36D4D70E-BAB1-4A4C-B2DA-0FA76AD4940E}" dt="2025-03-16T12:03:49.695" v="1780" actId="14100"/>
      <pc:docMkLst>
        <pc:docMk/>
      </pc:docMkLst>
      <pc:sldChg chg="delSp modSp mod">
        <pc:chgData name="Ian Leboo" userId="4ce00374-2b59-4a4b-87cc-0fdfd77188d9" providerId="ADAL" clId="{36D4D70E-BAB1-4A4C-B2DA-0FA76AD4940E}" dt="2025-03-16T11:02:45.344" v="18" actId="478"/>
        <pc:sldMkLst>
          <pc:docMk/>
          <pc:sldMk cId="3208428387" sldId="258"/>
        </pc:sldMkLst>
        <pc:spChg chg="mod">
          <ac:chgData name="Ian Leboo" userId="4ce00374-2b59-4a4b-87cc-0fdfd77188d9" providerId="ADAL" clId="{36D4D70E-BAB1-4A4C-B2DA-0FA76AD4940E}" dt="2025-03-16T11:02:36.928" v="16" actId="20577"/>
          <ac:spMkLst>
            <pc:docMk/>
            <pc:sldMk cId="3208428387" sldId="258"/>
            <ac:spMk id="4" creationId="{65CCD79A-F686-C2AF-A0B1-7E28F1D090E6}"/>
          </ac:spMkLst>
        </pc:spChg>
      </pc:sldChg>
      <pc:sldChg chg="modSp new mod chgLayout">
        <pc:chgData name="Ian Leboo" userId="4ce00374-2b59-4a4b-87cc-0fdfd77188d9" providerId="ADAL" clId="{36D4D70E-BAB1-4A4C-B2DA-0FA76AD4940E}" dt="2025-03-16T11:12:04.644" v="277" actId="14100"/>
        <pc:sldMkLst>
          <pc:docMk/>
          <pc:sldMk cId="152890088" sldId="259"/>
        </pc:sldMkLst>
        <pc:spChg chg="mod ord">
          <ac:chgData name="Ian Leboo" userId="4ce00374-2b59-4a4b-87cc-0fdfd77188d9" providerId="ADAL" clId="{36D4D70E-BAB1-4A4C-B2DA-0FA76AD4940E}" dt="2025-03-16T11:12:04.644" v="277" actId="14100"/>
          <ac:spMkLst>
            <pc:docMk/>
            <pc:sldMk cId="152890088" sldId="259"/>
            <ac:spMk id="2" creationId="{397DFA54-06FF-19C4-B121-EAE7751FA0C6}"/>
          </ac:spMkLst>
        </pc:spChg>
        <pc:spChg chg="mod ord">
          <ac:chgData name="Ian Leboo" userId="4ce00374-2b59-4a4b-87cc-0fdfd77188d9" providerId="ADAL" clId="{36D4D70E-BAB1-4A4C-B2DA-0FA76AD4940E}" dt="2025-03-16T11:11:59.727" v="275" actId="700"/>
          <ac:spMkLst>
            <pc:docMk/>
            <pc:sldMk cId="152890088" sldId="259"/>
            <ac:spMk id="3" creationId="{579EA6B2-6BEC-729C-F094-8D1402303563}"/>
          </ac:spMkLst>
        </pc:spChg>
      </pc:sldChg>
      <pc:sldChg chg="addSp modSp new mod modAnim modNotesTx">
        <pc:chgData name="Ian Leboo" userId="4ce00374-2b59-4a4b-87cc-0fdfd77188d9" providerId="ADAL" clId="{36D4D70E-BAB1-4A4C-B2DA-0FA76AD4940E}" dt="2025-03-16T11:20:12.176" v="747"/>
        <pc:sldMkLst>
          <pc:docMk/>
          <pc:sldMk cId="855430113" sldId="260"/>
        </pc:sldMkLst>
        <pc:spChg chg="mod">
          <ac:chgData name="Ian Leboo" userId="4ce00374-2b59-4a4b-87cc-0fdfd77188d9" providerId="ADAL" clId="{36D4D70E-BAB1-4A4C-B2DA-0FA76AD4940E}" dt="2025-03-16T11:12:32.287" v="325" actId="14100"/>
          <ac:spMkLst>
            <pc:docMk/>
            <pc:sldMk cId="855430113" sldId="260"/>
            <ac:spMk id="2" creationId="{B29045EE-3ED5-D57C-206A-8D673E462243}"/>
          </ac:spMkLst>
        </pc:spChg>
        <pc:spChg chg="mod">
          <ac:chgData name="Ian Leboo" userId="4ce00374-2b59-4a4b-87cc-0fdfd77188d9" providerId="ADAL" clId="{36D4D70E-BAB1-4A4C-B2DA-0FA76AD4940E}" dt="2025-03-16T11:19:37.232" v="743" actId="14100"/>
          <ac:spMkLst>
            <pc:docMk/>
            <pc:sldMk cId="855430113" sldId="260"/>
            <ac:spMk id="3" creationId="{0F278749-C971-A06C-6937-6BC1D6C15104}"/>
          </ac:spMkLst>
        </pc:spChg>
        <pc:picChg chg="add mod">
          <ac:chgData name="Ian Leboo" userId="4ce00374-2b59-4a4b-87cc-0fdfd77188d9" providerId="ADAL" clId="{36D4D70E-BAB1-4A4C-B2DA-0FA76AD4940E}" dt="2025-03-16T11:17:43.125" v="674" actId="1076"/>
          <ac:picMkLst>
            <pc:docMk/>
            <pc:sldMk cId="855430113" sldId="260"/>
            <ac:picMk id="5" creationId="{963F4E71-6E0E-B814-69AD-1F19781940A5}"/>
          </ac:picMkLst>
        </pc:picChg>
        <pc:picChg chg="add mod">
          <ac:chgData name="Ian Leboo" userId="4ce00374-2b59-4a4b-87cc-0fdfd77188d9" providerId="ADAL" clId="{36D4D70E-BAB1-4A4C-B2DA-0FA76AD4940E}" dt="2025-03-16T11:17:44.645" v="675" actId="1076"/>
          <ac:picMkLst>
            <pc:docMk/>
            <pc:sldMk cId="855430113" sldId="260"/>
            <ac:picMk id="7" creationId="{17334BCB-54B2-0B52-285C-8682BACA0F4D}"/>
          </ac:picMkLst>
        </pc:picChg>
      </pc:sldChg>
      <pc:sldChg chg="addSp modSp new mod modClrScheme modAnim chgLayout modNotesTx">
        <pc:chgData name="Ian Leboo" userId="4ce00374-2b59-4a4b-87cc-0fdfd77188d9" providerId="ADAL" clId="{36D4D70E-BAB1-4A4C-B2DA-0FA76AD4940E}" dt="2025-03-16T11:54:52.570" v="1620" actId="14100"/>
        <pc:sldMkLst>
          <pc:docMk/>
          <pc:sldMk cId="516332841" sldId="261"/>
        </pc:sldMkLst>
        <pc:spChg chg="mod ord">
          <ac:chgData name="Ian Leboo" userId="4ce00374-2b59-4a4b-87cc-0fdfd77188d9" providerId="ADAL" clId="{36D4D70E-BAB1-4A4C-B2DA-0FA76AD4940E}" dt="2025-03-16T11:54:52.570" v="1620" actId="14100"/>
          <ac:spMkLst>
            <pc:docMk/>
            <pc:sldMk cId="516332841" sldId="261"/>
            <ac:spMk id="2" creationId="{04958A93-A6C6-D2D8-9A0C-84A01DF551B2}"/>
          </ac:spMkLst>
        </pc:spChg>
        <pc:spChg chg="mod ord">
          <ac:chgData name="Ian Leboo" userId="4ce00374-2b59-4a4b-87cc-0fdfd77188d9" providerId="ADAL" clId="{36D4D70E-BAB1-4A4C-B2DA-0FA76AD4940E}" dt="2025-03-16T11:50:46.865" v="1618" actId="255"/>
          <ac:spMkLst>
            <pc:docMk/>
            <pc:sldMk cId="516332841" sldId="261"/>
            <ac:spMk id="3" creationId="{8798BDE3-8C36-AF99-2F1C-0B90D5694C16}"/>
          </ac:spMkLst>
        </pc:spChg>
        <pc:spChg chg="add mod ord">
          <ac:chgData name="Ian Leboo" userId="4ce00374-2b59-4a4b-87cc-0fdfd77188d9" providerId="ADAL" clId="{36D4D70E-BAB1-4A4C-B2DA-0FA76AD4940E}" dt="2025-03-16T11:50:52.109" v="1619" actId="255"/>
          <ac:spMkLst>
            <pc:docMk/>
            <pc:sldMk cId="516332841" sldId="261"/>
            <ac:spMk id="4" creationId="{0880DBA5-838F-B872-AD72-72BC946793FE}"/>
          </ac:spMkLst>
        </pc:spChg>
      </pc:sldChg>
      <pc:sldChg chg="addSp delSp modSp new del mod">
        <pc:chgData name="Ian Leboo" userId="4ce00374-2b59-4a4b-87cc-0fdfd77188d9" providerId="ADAL" clId="{36D4D70E-BAB1-4A4C-B2DA-0FA76AD4940E}" dt="2025-03-16T11:38:10.076" v="1266" actId="47"/>
        <pc:sldMkLst>
          <pc:docMk/>
          <pc:sldMk cId="2795160302" sldId="262"/>
        </pc:sldMkLst>
      </pc:sldChg>
      <pc:sldChg chg="addSp delSp modSp new mod modClrScheme chgLayout modNotesTx">
        <pc:chgData name="Ian Leboo" userId="4ce00374-2b59-4a4b-87cc-0fdfd77188d9" providerId="ADAL" clId="{36D4D70E-BAB1-4A4C-B2DA-0FA76AD4940E}" dt="2025-03-16T12:02:58.693" v="1742" actId="20577"/>
        <pc:sldMkLst>
          <pc:docMk/>
          <pc:sldMk cId="3508213152" sldId="262"/>
        </pc:sldMkLst>
        <pc:spChg chg="mod ord">
          <ac:chgData name="Ian Leboo" userId="4ce00374-2b59-4a4b-87cc-0fdfd77188d9" providerId="ADAL" clId="{36D4D70E-BAB1-4A4C-B2DA-0FA76AD4940E}" dt="2025-03-16T12:02:03.562" v="1634" actId="700"/>
          <ac:spMkLst>
            <pc:docMk/>
            <pc:sldMk cId="3508213152" sldId="262"/>
            <ac:spMk id="2" creationId="{2ACB9442-9ECF-5F34-C843-E30E07D28C9B}"/>
          </ac:spMkLst>
        </pc:spChg>
        <pc:spChg chg="add mod ord">
          <ac:chgData name="Ian Leboo" userId="4ce00374-2b59-4a4b-87cc-0fdfd77188d9" providerId="ADAL" clId="{36D4D70E-BAB1-4A4C-B2DA-0FA76AD4940E}" dt="2025-03-16T12:02:22.310" v="1689" actId="20577"/>
          <ac:spMkLst>
            <pc:docMk/>
            <pc:sldMk cId="3508213152" sldId="262"/>
            <ac:spMk id="5" creationId="{0DEA4B88-2FB0-2DC4-936F-F9037DA0020D}"/>
          </ac:spMkLst>
        </pc:spChg>
      </pc:sldChg>
      <pc:sldChg chg="addSp delSp modSp new mod modClrScheme chgLayout">
        <pc:chgData name="Ian Leboo" userId="4ce00374-2b59-4a4b-87cc-0fdfd77188d9" providerId="ADAL" clId="{36D4D70E-BAB1-4A4C-B2DA-0FA76AD4940E}" dt="2025-03-16T12:01:58.914" v="1633" actId="21"/>
        <pc:sldMkLst>
          <pc:docMk/>
          <pc:sldMk cId="537684706" sldId="263"/>
        </pc:sldMkLst>
      </pc:sldChg>
      <pc:sldChg chg="modSp new mod">
        <pc:chgData name="Ian Leboo" userId="4ce00374-2b59-4a4b-87cc-0fdfd77188d9" providerId="ADAL" clId="{36D4D70E-BAB1-4A4C-B2DA-0FA76AD4940E}" dt="2025-03-16T12:03:38.598" v="1761" actId="20577"/>
        <pc:sldMkLst>
          <pc:docMk/>
          <pc:sldMk cId="3481180370" sldId="264"/>
        </pc:sldMkLst>
        <pc:spChg chg="mod">
          <ac:chgData name="Ian Leboo" userId="4ce00374-2b59-4a4b-87cc-0fdfd77188d9" providerId="ADAL" clId="{36D4D70E-BAB1-4A4C-B2DA-0FA76AD4940E}" dt="2025-03-16T12:03:38.598" v="1761" actId="20577"/>
          <ac:spMkLst>
            <pc:docMk/>
            <pc:sldMk cId="3481180370" sldId="264"/>
            <ac:spMk id="2" creationId="{6BE5F3EF-E793-1BF6-B6D1-C91C2605D893}"/>
          </ac:spMkLst>
        </pc:spChg>
      </pc:sldChg>
      <pc:sldChg chg="modSp new mod">
        <pc:chgData name="Ian Leboo" userId="4ce00374-2b59-4a4b-87cc-0fdfd77188d9" providerId="ADAL" clId="{36D4D70E-BAB1-4A4C-B2DA-0FA76AD4940E}" dt="2025-03-16T12:03:49.695" v="1780" actId="14100"/>
        <pc:sldMkLst>
          <pc:docMk/>
          <pc:sldMk cId="212367430" sldId="265"/>
        </pc:sldMkLst>
        <pc:spChg chg="mod">
          <ac:chgData name="Ian Leboo" userId="4ce00374-2b59-4a4b-87cc-0fdfd77188d9" providerId="ADAL" clId="{36D4D70E-BAB1-4A4C-B2DA-0FA76AD4940E}" dt="2025-03-16T12:03:49.695" v="1780" actId="14100"/>
          <ac:spMkLst>
            <pc:docMk/>
            <pc:sldMk cId="212367430" sldId="265"/>
            <ac:spMk id="2" creationId="{E21D1F1E-F738-8D19-04F1-6AB3B155741D}"/>
          </ac:spMkLst>
        </pc:spChg>
      </pc:sldChg>
      <pc:sldMasterChg chg="del delSldLayout">
        <pc:chgData name="Ian Leboo" userId="4ce00374-2b59-4a4b-87cc-0fdfd77188d9" providerId="ADAL" clId="{36D4D70E-BAB1-4A4C-B2DA-0FA76AD4940E}" dt="2025-03-16T11:11:59.727" v="275" actId="700"/>
        <pc:sldMasterMkLst>
          <pc:docMk/>
          <pc:sldMasterMk cId="2250696129" sldId="2147483648"/>
        </pc:sldMasterMkLst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4188088898" sldId="2147483649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3557431116" sldId="2147483650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539677629" sldId="2147483651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4114773762" sldId="2147483652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3903887401" sldId="2147483653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99656758" sldId="2147483654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774591317" sldId="2147483655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1620130137" sldId="2147483656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1355191620" sldId="2147483657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3677968747" sldId="2147483658"/>
          </pc:sldLayoutMkLst>
        </pc:sldLayoutChg>
        <pc:sldLayoutChg chg="del">
          <pc:chgData name="Ian Leboo" userId="4ce00374-2b59-4a4b-87cc-0fdfd77188d9" providerId="ADAL" clId="{36D4D70E-BAB1-4A4C-B2DA-0FA76AD4940E}" dt="2025-03-16T11:11:59.727" v="275" actId="700"/>
          <pc:sldLayoutMkLst>
            <pc:docMk/>
            <pc:sldMasterMk cId="2250696129" sldId="2147483648"/>
            <pc:sldLayoutMk cId="3848330440" sldId="2147483659"/>
          </pc:sldLayoutMkLst>
        </pc:sldLayoutChg>
      </pc:sldMasterChg>
    </pc:docChg>
  </pc:docChgLst>
  <pc:docChgLst>
    <pc:chgData name="Ian Leboo" userId="4ce00374-2b59-4a4b-87cc-0fdfd77188d9" providerId="ADAL" clId="{0122EBD7-34F4-4453-8E00-FC773933DD3E}"/>
    <pc:docChg chg="undo custSel addSld delSld modSld sldOrd modMainMaster">
      <pc:chgData name="Ian Leboo" userId="4ce00374-2b59-4a4b-87cc-0fdfd77188d9" providerId="ADAL" clId="{0122EBD7-34F4-4453-8E00-FC773933DD3E}" dt="2025-04-19T09:38:03.155" v="1299"/>
      <pc:docMkLst>
        <pc:docMk/>
      </pc:docMkLst>
      <pc:sldChg chg="modSp mod">
        <pc:chgData name="Ian Leboo" userId="4ce00374-2b59-4a4b-87cc-0fdfd77188d9" providerId="ADAL" clId="{0122EBD7-34F4-4453-8E00-FC773933DD3E}" dt="2025-04-17T15:23:27.493" v="1" actId="27636"/>
        <pc:sldMkLst>
          <pc:docMk/>
          <pc:sldMk cId="3208428387" sldId="258"/>
        </pc:sldMkLst>
        <pc:spChg chg="mod">
          <ac:chgData name="Ian Leboo" userId="4ce00374-2b59-4a4b-87cc-0fdfd77188d9" providerId="ADAL" clId="{0122EBD7-34F4-4453-8E00-FC773933DD3E}" dt="2025-04-17T15:23:27.493" v="1" actId="27636"/>
          <ac:spMkLst>
            <pc:docMk/>
            <pc:sldMk cId="3208428387" sldId="258"/>
            <ac:spMk id="5" creationId="{D9454AF4-FD5B-BBAB-62DA-D8840F60C178}"/>
          </ac:spMkLst>
        </pc:spChg>
      </pc:sldChg>
      <pc:sldChg chg="modSp mod">
        <pc:chgData name="Ian Leboo" userId="4ce00374-2b59-4a4b-87cc-0fdfd77188d9" providerId="ADAL" clId="{0122EBD7-34F4-4453-8E00-FC773933DD3E}" dt="2025-04-17T16:39:10.068" v="1203" actId="14100"/>
        <pc:sldMkLst>
          <pc:docMk/>
          <pc:sldMk cId="152890088" sldId="259"/>
        </pc:sldMkLst>
        <pc:spChg chg="mod">
          <ac:chgData name="Ian Leboo" userId="4ce00374-2b59-4a4b-87cc-0fdfd77188d9" providerId="ADAL" clId="{0122EBD7-34F4-4453-8E00-FC773933DD3E}" dt="2025-04-17T16:39:10.068" v="1203" actId="14100"/>
          <ac:spMkLst>
            <pc:docMk/>
            <pc:sldMk cId="152890088" sldId="259"/>
            <ac:spMk id="2" creationId="{397DFA54-06FF-19C4-B121-EAE7751FA0C6}"/>
          </ac:spMkLst>
        </pc:spChg>
        <pc:spChg chg="mod">
          <ac:chgData name="Ian Leboo" userId="4ce00374-2b59-4a4b-87cc-0fdfd77188d9" providerId="ADAL" clId="{0122EBD7-34F4-4453-8E00-FC773933DD3E}" dt="2025-04-17T16:39:08.122" v="1202" actId="14100"/>
          <ac:spMkLst>
            <pc:docMk/>
            <pc:sldMk cId="152890088" sldId="259"/>
            <ac:spMk id="3" creationId="{579EA6B2-6BEC-729C-F094-8D1402303563}"/>
          </ac:spMkLst>
        </pc:spChg>
      </pc:sldChg>
      <pc:sldChg chg="modSp mod">
        <pc:chgData name="Ian Leboo" userId="4ce00374-2b59-4a4b-87cc-0fdfd77188d9" providerId="ADAL" clId="{0122EBD7-34F4-4453-8E00-FC773933DD3E}" dt="2025-04-17T17:39:09.182" v="1255" actId="6549"/>
        <pc:sldMkLst>
          <pc:docMk/>
          <pc:sldMk cId="855430113" sldId="260"/>
        </pc:sldMkLst>
        <pc:spChg chg="mod">
          <ac:chgData name="Ian Leboo" userId="4ce00374-2b59-4a4b-87cc-0fdfd77188d9" providerId="ADAL" clId="{0122EBD7-34F4-4453-8E00-FC773933DD3E}" dt="2025-04-17T16:39:14.373" v="1204" actId="14100"/>
          <ac:spMkLst>
            <pc:docMk/>
            <pc:sldMk cId="855430113" sldId="260"/>
            <ac:spMk id="2" creationId="{B29045EE-3ED5-D57C-206A-8D673E462243}"/>
          </ac:spMkLst>
        </pc:spChg>
        <pc:spChg chg="mod">
          <ac:chgData name="Ian Leboo" userId="4ce00374-2b59-4a4b-87cc-0fdfd77188d9" providerId="ADAL" clId="{0122EBD7-34F4-4453-8E00-FC773933DD3E}" dt="2025-04-17T17:39:09.182" v="1255" actId="6549"/>
          <ac:spMkLst>
            <pc:docMk/>
            <pc:sldMk cId="855430113" sldId="260"/>
            <ac:spMk id="3" creationId="{0F278749-C971-A06C-6937-6BC1D6C15104}"/>
          </ac:spMkLst>
        </pc:spChg>
      </pc:sldChg>
      <pc:sldChg chg="modSp mod ord modNotesTx">
        <pc:chgData name="Ian Leboo" userId="4ce00374-2b59-4a4b-87cc-0fdfd77188d9" providerId="ADAL" clId="{0122EBD7-34F4-4453-8E00-FC773933DD3E}" dt="2025-04-17T16:39:25.509" v="1205" actId="20577"/>
        <pc:sldMkLst>
          <pc:docMk/>
          <pc:sldMk cId="3508213152" sldId="262"/>
        </pc:sldMkLst>
        <pc:spChg chg="mod">
          <ac:chgData name="Ian Leboo" userId="4ce00374-2b59-4a4b-87cc-0fdfd77188d9" providerId="ADAL" clId="{0122EBD7-34F4-4453-8E00-FC773933DD3E}" dt="2025-04-17T15:47:27.286" v="8" actId="14100"/>
          <ac:spMkLst>
            <pc:docMk/>
            <pc:sldMk cId="3508213152" sldId="262"/>
            <ac:spMk id="2" creationId="{2ACB9442-9ECF-5F34-C843-E30E07D28C9B}"/>
          </ac:spMkLst>
        </pc:spChg>
        <pc:spChg chg="mod">
          <ac:chgData name="Ian Leboo" userId="4ce00374-2b59-4a4b-87cc-0fdfd77188d9" providerId="ADAL" clId="{0122EBD7-34F4-4453-8E00-FC773933DD3E}" dt="2025-04-17T15:59:16.718" v="489" actId="20577"/>
          <ac:spMkLst>
            <pc:docMk/>
            <pc:sldMk cId="3508213152" sldId="262"/>
            <ac:spMk id="5" creationId="{0DEA4B88-2FB0-2DC4-936F-F9037DA0020D}"/>
          </ac:spMkLst>
        </pc:spChg>
      </pc:sldChg>
      <pc:sldChg chg="del">
        <pc:chgData name="Ian Leboo" userId="4ce00374-2b59-4a4b-87cc-0fdfd77188d9" providerId="ADAL" clId="{0122EBD7-34F4-4453-8E00-FC773933DD3E}" dt="2025-04-17T15:48:41.163" v="107" actId="47"/>
        <pc:sldMkLst>
          <pc:docMk/>
          <pc:sldMk cId="537684706" sldId="263"/>
        </pc:sldMkLst>
      </pc:sldChg>
      <pc:sldChg chg="modSp mod modNotesTx">
        <pc:chgData name="Ian Leboo" userId="4ce00374-2b59-4a4b-87cc-0fdfd77188d9" providerId="ADAL" clId="{0122EBD7-34F4-4453-8E00-FC773933DD3E}" dt="2025-04-17T16:31:09.008" v="930" actId="20577"/>
        <pc:sldMkLst>
          <pc:docMk/>
          <pc:sldMk cId="3481180370" sldId="264"/>
        </pc:sldMkLst>
        <pc:spChg chg="mod">
          <ac:chgData name="Ian Leboo" userId="4ce00374-2b59-4a4b-87cc-0fdfd77188d9" providerId="ADAL" clId="{0122EBD7-34F4-4453-8E00-FC773933DD3E}" dt="2025-04-17T16:30:16.508" v="851" actId="14100"/>
          <ac:spMkLst>
            <pc:docMk/>
            <pc:sldMk cId="3481180370" sldId="264"/>
            <ac:spMk id="2" creationId="{6BE5F3EF-E793-1BF6-B6D1-C91C2605D893}"/>
          </ac:spMkLst>
        </pc:spChg>
        <pc:spChg chg="mod">
          <ac:chgData name="Ian Leboo" userId="4ce00374-2b59-4a4b-87cc-0fdfd77188d9" providerId="ADAL" clId="{0122EBD7-34F4-4453-8E00-FC773933DD3E}" dt="2025-04-17T16:30:42.553" v="859" actId="14100"/>
          <ac:spMkLst>
            <pc:docMk/>
            <pc:sldMk cId="3481180370" sldId="264"/>
            <ac:spMk id="3" creationId="{95D39C0F-AE45-E25A-4EA9-68D4A54E39B6}"/>
          </ac:spMkLst>
        </pc:spChg>
      </pc:sldChg>
      <pc:sldChg chg="addSp delSp modSp mod modNotesTx">
        <pc:chgData name="Ian Leboo" userId="4ce00374-2b59-4a4b-87cc-0fdfd77188d9" providerId="ADAL" clId="{0122EBD7-34F4-4453-8E00-FC773933DD3E}" dt="2025-04-17T16:38:12.437" v="1122" actId="1076"/>
        <pc:sldMkLst>
          <pc:docMk/>
          <pc:sldMk cId="212367430" sldId="265"/>
        </pc:sldMkLst>
        <pc:graphicFrameChg chg="add mod modGraphic">
          <ac:chgData name="Ian Leboo" userId="4ce00374-2b59-4a4b-87cc-0fdfd77188d9" providerId="ADAL" clId="{0122EBD7-34F4-4453-8E00-FC773933DD3E}" dt="2025-04-17T16:38:12.437" v="1122" actId="1076"/>
          <ac:graphicFrameMkLst>
            <pc:docMk/>
            <pc:sldMk cId="212367430" sldId="265"/>
            <ac:graphicFrameMk id="4" creationId="{19DA6903-090C-A24C-173C-47576705A1F1}"/>
          </ac:graphicFrameMkLst>
        </pc:graphicFrameChg>
      </pc:sldChg>
      <pc:sldChg chg="modSp add mod modNotesTx">
        <pc:chgData name="Ian Leboo" userId="4ce00374-2b59-4a4b-87cc-0fdfd77188d9" providerId="ADAL" clId="{0122EBD7-34F4-4453-8E00-FC773933DD3E}" dt="2025-04-17T16:22:31.810" v="741"/>
        <pc:sldMkLst>
          <pc:docMk/>
          <pc:sldMk cId="2190393293" sldId="266"/>
        </pc:sldMkLst>
        <pc:spChg chg="mod">
          <ac:chgData name="Ian Leboo" userId="4ce00374-2b59-4a4b-87cc-0fdfd77188d9" providerId="ADAL" clId="{0122EBD7-34F4-4453-8E00-FC773933DD3E}" dt="2025-04-17T16:22:31.810" v="741"/>
          <ac:spMkLst>
            <pc:docMk/>
            <pc:sldMk cId="2190393293" sldId="266"/>
            <ac:spMk id="5" creationId="{AB5EA4FC-56E6-911F-BA33-E289314DF95B}"/>
          </ac:spMkLst>
        </pc:spChg>
      </pc:sldChg>
      <pc:sldChg chg="addSp delSp modSp new mod modAnim">
        <pc:chgData name="Ian Leboo" userId="4ce00374-2b59-4a4b-87cc-0fdfd77188d9" providerId="ADAL" clId="{0122EBD7-34F4-4453-8E00-FC773933DD3E}" dt="2025-04-17T17:40:33.741" v="1296"/>
        <pc:sldMkLst>
          <pc:docMk/>
          <pc:sldMk cId="2120875194" sldId="267"/>
        </pc:sldMkLst>
        <pc:spChg chg="mod">
          <ac:chgData name="Ian Leboo" userId="4ce00374-2b59-4a4b-87cc-0fdfd77188d9" providerId="ADAL" clId="{0122EBD7-34F4-4453-8E00-FC773933DD3E}" dt="2025-04-17T16:27:59.009" v="830" actId="14100"/>
          <ac:spMkLst>
            <pc:docMk/>
            <pc:sldMk cId="2120875194" sldId="267"/>
            <ac:spMk id="2" creationId="{E396B6C7-6966-CDDD-709E-7674B3EDA2F9}"/>
          </ac:spMkLst>
        </pc:spChg>
        <pc:spChg chg="add mod">
          <ac:chgData name="Ian Leboo" userId="4ce00374-2b59-4a4b-87cc-0fdfd77188d9" providerId="ADAL" clId="{0122EBD7-34F4-4453-8E00-FC773933DD3E}" dt="2025-04-17T17:40:23.667" v="1293" actId="1076"/>
          <ac:spMkLst>
            <pc:docMk/>
            <pc:sldMk cId="2120875194" sldId="267"/>
            <ac:spMk id="7" creationId="{C7ADEB68-A05A-B9DE-C5B1-7FDB194BAE84}"/>
          </ac:spMkLst>
        </pc:spChg>
        <pc:graphicFrameChg chg="add mod">
          <ac:chgData name="Ian Leboo" userId="4ce00374-2b59-4a4b-87cc-0fdfd77188d9" providerId="ADAL" clId="{0122EBD7-34F4-4453-8E00-FC773933DD3E}" dt="2025-04-17T17:40:21.072" v="1292" actId="1076"/>
          <ac:graphicFrameMkLst>
            <pc:docMk/>
            <pc:sldMk cId="2120875194" sldId="267"/>
            <ac:graphicFrameMk id="5" creationId="{54E34FC9-CCCF-4041-384A-E2E0389ECBCB}"/>
          </ac:graphicFrameMkLst>
        </pc:graphicFrameChg>
      </pc:sldChg>
      <pc:sldChg chg="modSp add mod modNotesTx">
        <pc:chgData name="Ian Leboo" userId="4ce00374-2b59-4a4b-87cc-0fdfd77188d9" providerId="ADAL" clId="{0122EBD7-34F4-4453-8E00-FC773933DD3E}" dt="2025-04-17T16:39:39.126" v="1253" actId="20577"/>
        <pc:sldMkLst>
          <pc:docMk/>
          <pc:sldMk cId="3789429583" sldId="268"/>
        </pc:sldMkLst>
        <pc:spChg chg="mod">
          <ac:chgData name="Ian Leboo" userId="4ce00374-2b59-4a4b-87cc-0fdfd77188d9" providerId="ADAL" clId="{0122EBD7-34F4-4453-8E00-FC773933DD3E}" dt="2025-04-17T16:26:50.469" v="822" actId="20577"/>
          <ac:spMkLst>
            <pc:docMk/>
            <pc:sldMk cId="3789429583" sldId="268"/>
            <ac:spMk id="5" creationId="{2A1083EB-6895-5428-D9BB-52A48508F940}"/>
          </ac:spMkLst>
        </pc:spChg>
      </pc:sldChg>
      <pc:sldChg chg="addSp delSp modSp add del mod setBg setClrOvrMap">
        <pc:chgData name="Ian Leboo" userId="4ce00374-2b59-4a4b-87cc-0fdfd77188d9" providerId="ADAL" clId="{0122EBD7-34F4-4453-8E00-FC773933DD3E}" dt="2025-04-17T16:38:14.758" v="1123" actId="47"/>
        <pc:sldMkLst>
          <pc:docMk/>
          <pc:sldMk cId="3608708458" sldId="269"/>
        </pc:sldMkLst>
      </pc:sldChg>
      <pc:sldChg chg="add ord">
        <pc:chgData name="Ian Leboo" userId="4ce00374-2b59-4a4b-87cc-0fdfd77188d9" providerId="ADAL" clId="{0122EBD7-34F4-4453-8E00-FC773933DD3E}" dt="2025-04-19T09:38:03.155" v="1299"/>
        <pc:sldMkLst>
          <pc:docMk/>
          <pc:sldMk cId="3968514044" sldId="269"/>
        </pc:sldMkLst>
      </pc:sldChg>
      <pc:sldMasterChg chg="modSldLayout">
        <pc:chgData name="Ian Leboo" userId="4ce00374-2b59-4a4b-87cc-0fdfd77188d9" providerId="ADAL" clId="{0122EBD7-34F4-4453-8E00-FC773933DD3E}" dt="2025-04-17T16:15:49.779" v="637" actId="2710"/>
        <pc:sldMasterMkLst>
          <pc:docMk/>
          <pc:sldMasterMk cId="1569002881" sldId="2147483660"/>
        </pc:sldMasterMkLst>
        <pc:sldLayoutChg chg="modSp mod">
          <pc:chgData name="Ian Leboo" userId="4ce00374-2b59-4a4b-87cc-0fdfd77188d9" providerId="ADAL" clId="{0122EBD7-34F4-4453-8E00-FC773933DD3E}" dt="2025-04-17T16:15:49.779" v="637" actId="2710"/>
          <pc:sldLayoutMkLst>
            <pc:docMk/>
            <pc:sldMasterMk cId="1569002881" sldId="2147483660"/>
            <pc:sldLayoutMk cId="513300474" sldId="2147483662"/>
          </pc:sldLayoutMkLst>
          <pc:spChg chg="mod">
            <ac:chgData name="Ian Leboo" userId="4ce00374-2b59-4a4b-87cc-0fdfd77188d9" providerId="ADAL" clId="{0122EBD7-34F4-4453-8E00-FC773933DD3E}" dt="2025-04-17T15:47:15.587" v="5" actId="14100"/>
            <ac:spMkLst>
              <pc:docMk/>
              <pc:sldMasterMk cId="1569002881" sldId="2147483660"/>
              <pc:sldLayoutMk cId="513300474" sldId="2147483662"/>
              <ac:spMk id="2" creationId="{492B9F20-C2AD-6B04-198C-FAAE0DD45A35}"/>
            </ac:spMkLst>
          </pc:spChg>
          <pc:spChg chg="mod">
            <ac:chgData name="Ian Leboo" userId="4ce00374-2b59-4a4b-87cc-0fdfd77188d9" providerId="ADAL" clId="{0122EBD7-34F4-4453-8E00-FC773933DD3E}" dt="2025-04-17T16:15:49.779" v="637" actId="2710"/>
            <ac:spMkLst>
              <pc:docMk/>
              <pc:sldMasterMk cId="1569002881" sldId="2147483660"/>
              <pc:sldLayoutMk cId="513300474" sldId="2147483662"/>
              <ac:spMk id="3" creationId="{8642B666-D175-0ACB-8E43-4357E38D6153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36B6C-DFF3-4F6C-BF4C-0BF23074E1D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97D73A-7920-4763-B06D-56EC5D9F3F51}">
      <dgm:prSet phldrT="[Text]" custT="1"/>
      <dgm:spPr/>
      <dgm:t>
        <a:bodyPr/>
        <a:lstStyle/>
        <a:p>
          <a:r>
            <a:rPr lang="en-US" sz="2000" dirty="0"/>
            <a:t>Residuals vs Fitted plot</a:t>
          </a:r>
        </a:p>
      </dgm:t>
    </dgm:pt>
    <dgm:pt modelId="{D042EF06-00FD-4CFD-8EFD-AEC157095FEF}" type="parTrans" cxnId="{17B390D6-F917-48A2-A17F-D097FCBD6DB2}">
      <dgm:prSet/>
      <dgm:spPr/>
      <dgm:t>
        <a:bodyPr/>
        <a:lstStyle/>
        <a:p>
          <a:endParaRPr lang="en-US"/>
        </a:p>
      </dgm:t>
    </dgm:pt>
    <dgm:pt modelId="{E5BBA13C-552A-4B5A-9D9C-35B74AB86DA4}" type="sibTrans" cxnId="{17B390D6-F917-48A2-A17F-D097FCBD6DB2}">
      <dgm:prSet/>
      <dgm:spPr/>
      <dgm:t>
        <a:bodyPr/>
        <a:lstStyle/>
        <a:p>
          <a:endParaRPr lang="en-US"/>
        </a:p>
      </dgm:t>
    </dgm:pt>
    <dgm:pt modelId="{67BD7127-4BC7-4735-A18D-4228EA64000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Helps check linearity and homoscedasticity. Patterns or trends in residuals indicate issues with model assumptions</a:t>
          </a:r>
        </a:p>
      </dgm:t>
    </dgm:pt>
    <dgm:pt modelId="{F1BC30F3-C969-4BBE-BFCB-F439AC338E24}" type="parTrans" cxnId="{820F3CA6-7747-4B39-97E2-7BF8CFCCEF8F}">
      <dgm:prSet/>
      <dgm:spPr/>
      <dgm:t>
        <a:bodyPr/>
        <a:lstStyle/>
        <a:p>
          <a:endParaRPr lang="en-US"/>
        </a:p>
      </dgm:t>
    </dgm:pt>
    <dgm:pt modelId="{0DEE9689-3248-49EF-9D81-8CB5872F4F7A}" type="sibTrans" cxnId="{820F3CA6-7747-4B39-97E2-7BF8CFCCEF8F}">
      <dgm:prSet/>
      <dgm:spPr/>
      <dgm:t>
        <a:bodyPr/>
        <a:lstStyle/>
        <a:p>
          <a:endParaRPr lang="en-US"/>
        </a:p>
      </dgm:t>
    </dgm:pt>
    <dgm:pt modelId="{20FCA9CF-0558-454B-85EC-C34CBB8436F3}">
      <dgm:prSet phldrT="[Text]" custT="1"/>
      <dgm:spPr/>
      <dgm:t>
        <a:bodyPr/>
        <a:lstStyle/>
        <a:p>
          <a:r>
            <a:rPr lang="en-US" sz="2000" dirty="0"/>
            <a:t>Residuals vs Fitted Plot: Normal Q-Q Plot</a:t>
          </a:r>
        </a:p>
      </dgm:t>
    </dgm:pt>
    <dgm:pt modelId="{CDA6949B-6CAC-4779-B6EF-F4A7CA0E0B5F}" type="parTrans" cxnId="{4DB5DA6F-2718-4C5A-90EB-F1C879B7C6E7}">
      <dgm:prSet/>
      <dgm:spPr/>
      <dgm:t>
        <a:bodyPr/>
        <a:lstStyle/>
        <a:p>
          <a:endParaRPr lang="en-US"/>
        </a:p>
      </dgm:t>
    </dgm:pt>
    <dgm:pt modelId="{980E0FE9-153C-4A27-977B-230CE755C55E}" type="sibTrans" cxnId="{4DB5DA6F-2718-4C5A-90EB-F1C879B7C6E7}">
      <dgm:prSet/>
      <dgm:spPr/>
      <dgm:t>
        <a:bodyPr/>
        <a:lstStyle/>
        <a:p>
          <a:endParaRPr lang="en-US"/>
        </a:p>
      </dgm:t>
    </dgm:pt>
    <dgm:pt modelId="{B4B2ADF7-2D99-4574-9CB0-6618D45765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Assesses normality of residuals. Deviations from the diagonal line suggest the residuals may not follow a normal distribution.</a:t>
          </a:r>
        </a:p>
      </dgm:t>
    </dgm:pt>
    <dgm:pt modelId="{D71438F5-F01B-4CE0-8952-9FE7500A4787}" type="parTrans" cxnId="{A21DFF50-FB3C-4E48-968B-E2C3A0336312}">
      <dgm:prSet/>
      <dgm:spPr/>
      <dgm:t>
        <a:bodyPr/>
        <a:lstStyle/>
        <a:p>
          <a:endParaRPr lang="en-US"/>
        </a:p>
      </dgm:t>
    </dgm:pt>
    <dgm:pt modelId="{EA0C18DF-686E-4367-B9A0-B1B498EB67B9}" type="sibTrans" cxnId="{A21DFF50-FB3C-4E48-968B-E2C3A0336312}">
      <dgm:prSet/>
      <dgm:spPr/>
      <dgm:t>
        <a:bodyPr/>
        <a:lstStyle/>
        <a:p>
          <a:endParaRPr lang="en-US"/>
        </a:p>
      </dgm:t>
    </dgm:pt>
    <dgm:pt modelId="{A18EB8D5-42C7-4B15-8972-0BD4037BC84D}">
      <dgm:prSet phldrT="[Text]" custT="1"/>
      <dgm:spPr/>
      <dgm:t>
        <a:bodyPr/>
        <a:lstStyle/>
        <a:p>
          <a:r>
            <a:rPr lang="en-US" sz="2000" dirty="0"/>
            <a:t>Scale-Location Plot (or Spread-Location Plot)</a:t>
          </a:r>
        </a:p>
      </dgm:t>
    </dgm:pt>
    <dgm:pt modelId="{A0D1EA29-C55E-45B0-B7D2-3CDF5CAFD55A}" type="parTrans" cxnId="{9C0C6089-5D09-4555-89BD-2BC287ABAEB4}">
      <dgm:prSet/>
      <dgm:spPr/>
      <dgm:t>
        <a:bodyPr/>
        <a:lstStyle/>
        <a:p>
          <a:endParaRPr lang="en-US"/>
        </a:p>
      </dgm:t>
    </dgm:pt>
    <dgm:pt modelId="{53176552-9BB1-41E5-B291-EBC81340C9D5}" type="sibTrans" cxnId="{9C0C6089-5D09-4555-89BD-2BC287ABAEB4}">
      <dgm:prSet/>
      <dgm:spPr/>
      <dgm:t>
        <a:bodyPr/>
        <a:lstStyle/>
        <a:p>
          <a:endParaRPr lang="en-US"/>
        </a:p>
      </dgm:t>
    </dgm:pt>
    <dgm:pt modelId="{39AC2763-7232-4B2F-8D5F-84425C4690BA}">
      <dgm:prSet phldrT="[Text]" custT="1"/>
      <dgm:spPr/>
      <dgm:t>
        <a:bodyPr/>
        <a:lstStyle/>
        <a:p>
          <a:r>
            <a:rPr lang="en-US" sz="1800" dirty="0"/>
            <a:t>Checks homoscedasticity (constant variance of residuals). A flat pattern is ideal; any funnel-shaped pattern indicates heteroscedasticity</a:t>
          </a:r>
        </a:p>
      </dgm:t>
    </dgm:pt>
    <dgm:pt modelId="{96D247BE-5729-4822-83CA-A903022C961D}" type="parTrans" cxnId="{9100DEB0-5D43-4329-80B2-A7A4BBCB7CEA}">
      <dgm:prSet/>
      <dgm:spPr/>
      <dgm:t>
        <a:bodyPr/>
        <a:lstStyle/>
        <a:p>
          <a:endParaRPr lang="en-US"/>
        </a:p>
      </dgm:t>
    </dgm:pt>
    <dgm:pt modelId="{72D75740-7E92-4FC3-ACFA-C5F813300B60}" type="sibTrans" cxnId="{9100DEB0-5D43-4329-80B2-A7A4BBCB7CEA}">
      <dgm:prSet/>
      <dgm:spPr/>
      <dgm:t>
        <a:bodyPr/>
        <a:lstStyle/>
        <a:p>
          <a:endParaRPr lang="en-US"/>
        </a:p>
      </dgm:t>
    </dgm:pt>
    <dgm:pt modelId="{8E2FB1C5-2CC8-4053-9551-2A0EFFFFC170}">
      <dgm:prSet custT="1"/>
      <dgm:spPr/>
      <dgm:t>
        <a:bodyPr/>
        <a:lstStyle/>
        <a:p>
          <a:r>
            <a:rPr lang="en-US" sz="2000" b="0" dirty="0"/>
            <a:t>Residuals vs Leverage Plot</a:t>
          </a:r>
        </a:p>
      </dgm:t>
    </dgm:pt>
    <dgm:pt modelId="{14433D26-6600-403D-A115-974419A56DF5}" type="parTrans" cxnId="{70BF8466-FF3D-4B42-954A-B650C526E6FA}">
      <dgm:prSet/>
      <dgm:spPr/>
      <dgm:t>
        <a:bodyPr/>
        <a:lstStyle/>
        <a:p>
          <a:endParaRPr lang="en-US"/>
        </a:p>
      </dgm:t>
    </dgm:pt>
    <dgm:pt modelId="{1812D750-1797-4586-B5DB-B30DF8EBFBCA}" type="sibTrans" cxnId="{70BF8466-FF3D-4B42-954A-B650C526E6FA}">
      <dgm:prSet/>
      <dgm:spPr/>
      <dgm:t>
        <a:bodyPr/>
        <a:lstStyle/>
        <a:p>
          <a:endParaRPr lang="en-US"/>
        </a:p>
      </dgm:t>
    </dgm:pt>
    <dgm:pt modelId="{107D0936-103F-4310-B458-7A46605EB03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Identifies influential observations that have a significant impact on the model. Points with high leverage and large residuals are potential outliers.</a:t>
          </a:r>
        </a:p>
      </dgm:t>
    </dgm:pt>
    <dgm:pt modelId="{F6EA1EA0-CDB3-4662-8338-A4B374F9132B}" type="parTrans" cxnId="{240597A2-C0AA-47A6-ACF4-D7A0A56479D4}">
      <dgm:prSet/>
      <dgm:spPr/>
      <dgm:t>
        <a:bodyPr/>
        <a:lstStyle/>
        <a:p>
          <a:endParaRPr lang="en-US"/>
        </a:p>
      </dgm:t>
    </dgm:pt>
    <dgm:pt modelId="{A6CF1FC1-3B94-4D8B-A1F2-DB9E58764115}" type="sibTrans" cxnId="{240597A2-C0AA-47A6-ACF4-D7A0A56479D4}">
      <dgm:prSet/>
      <dgm:spPr/>
      <dgm:t>
        <a:bodyPr/>
        <a:lstStyle/>
        <a:p>
          <a:endParaRPr lang="en-US"/>
        </a:p>
      </dgm:t>
    </dgm:pt>
    <dgm:pt modelId="{D1B77E4D-B407-498F-B3DE-65F06C2541C2}" type="pres">
      <dgm:prSet presAssocID="{BD236B6C-DFF3-4F6C-BF4C-0BF23074E1D0}" presName="Name0" presStyleCnt="0">
        <dgm:presLayoutVars>
          <dgm:dir/>
          <dgm:animLvl val="lvl"/>
          <dgm:resizeHandles val="exact"/>
        </dgm:presLayoutVars>
      </dgm:prSet>
      <dgm:spPr/>
    </dgm:pt>
    <dgm:pt modelId="{6C2A5470-E3C3-4FC1-9BA0-E4FD709100F0}" type="pres">
      <dgm:prSet presAssocID="{A397D73A-7920-4763-B06D-56EC5D9F3F51}" presName="composite" presStyleCnt="0"/>
      <dgm:spPr/>
    </dgm:pt>
    <dgm:pt modelId="{B8D4F079-4F60-4CAB-9EFC-D8E2636ED0E0}" type="pres">
      <dgm:prSet presAssocID="{A397D73A-7920-4763-B06D-56EC5D9F3F5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4A864D9-B47E-4A90-9F20-C04FC86C20C4}" type="pres">
      <dgm:prSet presAssocID="{A397D73A-7920-4763-B06D-56EC5D9F3F51}" presName="desTx" presStyleLbl="alignAccFollowNode1" presStyleIdx="0" presStyleCnt="4">
        <dgm:presLayoutVars>
          <dgm:bulletEnabled val="1"/>
        </dgm:presLayoutVars>
      </dgm:prSet>
      <dgm:spPr/>
    </dgm:pt>
    <dgm:pt modelId="{C0333AD0-9D81-429C-996F-5474E062052D}" type="pres">
      <dgm:prSet presAssocID="{E5BBA13C-552A-4B5A-9D9C-35B74AB86DA4}" presName="space" presStyleCnt="0"/>
      <dgm:spPr/>
    </dgm:pt>
    <dgm:pt modelId="{E2B38A94-74EF-4331-BC32-9E7120B45AA0}" type="pres">
      <dgm:prSet presAssocID="{20FCA9CF-0558-454B-85EC-C34CBB8436F3}" presName="composite" presStyleCnt="0"/>
      <dgm:spPr/>
    </dgm:pt>
    <dgm:pt modelId="{C5E49805-7529-427A-A342-FEC13934F439}" type="pres">
      <dgm:prSet presAssocID="{20FCA9CF-0558-454B-85EC-C34CBB8436F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CE99629-F1CB-4A0B-B4D7-7E7AEE2E2CBF}" type="pres">
      <dgm:prSet presAssocID="{20FCA9CF-0558-454B-85EC-C34CBB8436F3}" presName="desTx" presStyleLbl="alignAccFollowNode1" presStyleIdx="1" presStyleCnt="4">
        <dgm:presLayoutVars>
          <dgm:bulletEnabled val="1"/>
        </dgm:presLayoutVars>
      </dgm:prSet>
      <dgm:spPr/>
    </dgm:pt>
    <dgm:pt modelId="{EC0D9693-49C5-4609-AFBC-29194285D5C2}" type="pres">
      <dgm:prSet presAssocID="{980E0FE9-153C-4A27-977B-230CE755C55E}" presName="space" presStyleCnt="0"/>
      <dgm:spPr/>
    </dgm:pt>
    <dgm:pt modelId="{BF91B26C-9A83-45BF-8AA8-405A0A4E2E1F}" type="pres">
      <dgm:prSet presAssocID="{A18EB8D5-42C7-4B15-8972-0BD4037BC84D}" presName="composite" presStyleCnt="0"/>
      <dgm:spPr/>
    </dgm:pt>
    <dgm:pt modelId="{F818E2A1-A719-4AAD-B77A-909A842F5C16}" type="pres">
      <dgm:prSet presAssocID="{A18EB8D5-42C7-4B15-8972-0BD4037BC84D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770458C-6879-446E-ADE9-EDCB5D45F320}" type="pres">
      <dgm:prSet presAssocID="{A18EB8D5-42C7-4B15-8972-0BD4037BC84D}" presName="desTx" presStyleLbl="alignAccFollowNode1" presStyleIdx="2" presStyleCnt="4">
        <dgm:presLayoutVars>
          <dgm:bulletEnabled val="1"/>
        </dgm:presLayoutVars>
      </dgm:prSet>
      <dgm:spPr/>
    </dgm:pt>
    <dgm:pt modelId="{8AC6DD85-213F-47FF-AA48-9902E4F2A8E1}" type="pres">
      <dgm:prSet presAssocID="{53176552-9BB1-41E5-B291-EBC81340C9D5}" presName="space" presStyleCnt="0"/>
      <dgm:spPr/>
    </dgm:pt>
    <dgm:pt modelId="{34825A02-4F1C-4818-97EA-15712C173E13}" type="pres">
      <dgm:prSet presAssocID="{8E2FB1C5-2CC8-4053-9551-2A0EFFFFC170}" presName="composite" presStyleCnt="0"/>
      <dgm:spPr/>
    </dgm:pt>
    <dgm:pt modelId="{D48C5402-3CC5-4C9D-A0E0-D0D3C18BF4B8}" type="pres">
      <dgm:prSet presAssocID="{8E2FB1C5-2CC8-4053-9551-2A0EFFFFC17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51D397F9-4B2D-465F-81BB-CD272E5922E8}" type="pres">
      <dgm:prSet presAssocID="{8E2FB1C5-2CC8-4053-9551-2A0EFFFFC17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0E45D12-3E32-47BC-BDE8-C0267BF5432E}" type="presOf" srcId="{67BD7127-4BC7-4735-A18D-4228EA640004}" destId="{E4A864D9-B47E-4A90-9F20-C04FC86C20C4}" srcOrd="0" destOrd="0" presId="urn:microsoft.com/office/officeart/2005/8/layout/hList1"/>
    <dgm:cxn modelId="{A64BF230-928D-479D-8348-54A90C4920A4}" type="presOf" srcId="{8E2FB1C5-2CC8-4053-9551-2A0EFFFFC170}" destId="{D48C5402-3CC5-4C9D-A0E0-D0D3C18BF4B8}" srcOrd="0" destOrd="0" presId="urn:microsoft.com/office/officeart/2005/8/layout/hList1"/>
    <dgm:cxn modelId="{64E6A838-EC1C-4AF8-AAE2-4D1077169923}" type="presOf" srcId="{20FCA9CF-0558-454B-85EC-C34CBB8436F3}" destId="{C5E49805-7529-427A-A342-FEC13934F439}" srcOrd="0" destOrd="0" presId="urn:microsoft.com/office/officeart/2005/8/layout/hList1"/>
    <dgm:cxn modelId="{70BF8466-FF3D-4B42-954A-B650C526E6FA}" srcId="{BD236B6C-DFF3-4F6C-BF4C-0BF23074E1D0}" destId="{8E2FB1C5-2CC8-4053-9551-2A0EFFFFC170}" srcOrd="3" destOrd="0" parTransId="{14433D26-6600-403D-A115-974419A56DF5}" sibTransId="{1812D750-1797-4586-B5DB-B30DF8EBFBCA}"/>
    <dgm:cxn modelId="{8588506B-1755-45E1-905C-FACBA32DF2D5}" type="presOf" srcId="{A18EB8D5-42C7-4B15-8972-0BD4037BC84D}" destId="{F818E2A1-A719-4AAD-B77A-909A842F5C16}" srcOrd="0" destOrd="0" presId="urn:microsoft.com/office/officeart/2005/8/layout/hList1"/>
    <dgm:cxn modelId="{CD8B8F6C-C7C5-4BDE-85CB-9A38885ED166}" type="presOf" srcId="{BD236B6C-DFF3-4F6C-BF4C-0BF23074E1D0}" destId="{D1B77E4D-B407-498F-B3DE-65F06C2541C2}" srcOrd="0" destOrd="0" presId="urn:microsoft.com/office/officeart/2005/8/layout/hList1"/>
    <dgm:cxn modelId="{4DB5DA6F-2718-4C5A-90EB-F1C879B7C6E7}" srcId="{BD236B6C-DFF3-4F6C-BF4C-0BF23074E1D0}" destId="{20FCA9CF-0558-454B-85EC-C34CBB8436F3}" srcOrd="1" destOrd="0" parTransId="{CDA6949B-6CAC-4779-B6EF-F4A7CA0E0B5F}" sibTransId="{980E0FE9-153C-4A27-977B-230CE755C55E}"/>
    <dgm:cxn modelId="{A21DFF50-FB3C-4E48-968B-E2C3A0336312}" srcId="{20FCA9CF-0558-454B-85EC-C34CBB8436F3}" destId="{B4B2ADF7-2D99-4574-9CB0-6618D4576546}" srcOrd="0" destOrd="0" parTransId="{D71438F5-F01B-4CE0-8952-9FE7500A4787}" sibTransId="{EA0C18DF-686E-4367-B9A0-B1B498EB67B9}"/>
    <dgm:cxn modelId="{9C0C6089-5D09-4555-89BD-2BC287ABAEB4}" srcId="{BD236B6C-DFF3-4F6C-BF4C-0BF23074E1D0}" destId="{A18EB8D5-42C7-4B15-8972-0BD4037BC84D}" srcOrd="2" destOrd="0" parTransId="{A0D1EA29-C55E-45B0-B7D2-3CDF5CAFD55A}" sibTransId="{53176552-9BB1-41E5-B291-EBC81340C9D5}"/>
    <dgm:cxn modelId="{240597A2-C0AA-47A6-ACF4-D7A0A56479D4}" srcId="{8E2FB1C5-2CC8-4053-9551-2A0EFFFFC170}" destId="{107D0936-103F-4310-B458-7A46605EB03C}" srcOrd="0" destOrd="0" parTransId="{F6EA1EA0-CDB3-4662-8338-A4B374F9132B}" sibTransId="{A6CF1FC1-3B94-4D8B-A1F2-DB9E58764115}"/>
    <dgm:cxn modelId="{820F3CA6-7747-4B39-97E2-7BF8CFCCEF8F}" srcId="{A397D73A-7920-4763-B06D-56EC5D9F3F51}" destId="{67BD7127-4BC7-4735-A18D-4228EA640004}" srcOrd="0" destOrd="0" parTransId="{F1BC30F3-C969-4BBE-BFCB-F439AC338E24}" sibTransId="{0DEE9689-3248-49EF-9D81-8CB5872F4F7A}"/>
    <dgm:cxn modelId="{A5FC84A7-15D3-49BE-AC2B-53510FB6B451}" type="presOf" srcId="{107D0936-103F-4310-B458-7A46605EB03C}" destId="{51D397F9-4B2D-465F-81BB-CD272E5922E8}" srcOrd="0" destOrd="0" presId="urn:microsoft.com/office/officeart/2005/8/layout/hList1"/>
    <dgm:cxn modelId="{C15E4EAC-2B3B-4886-9998-91D353ADDE2A}" type="presOf" srcId="{A397D73A-7920-4763-B06D-56EC5D9F3F51}" destId="{B8D4F079-4F60-4CAB-9EFC-D8E2636ED0E0}" srcOrd="0" destOrd="0" presId="urn:microsoft.com/office/officeart/2005/8/layout/hList1"/>
    <dgm:cxn modelId="{9100DEB0-5D43-4329-80B2-A7A4BBCB7CEA}" srcId="{A18EB8D5-42C7-4B15-8972-0BD4037BC84D}" destId="{39AC2763-7232-4B2F-8D5F-84425C4690BA}" srcOrd="0" destOrd="0" parTransId="{96D247BE-5729-4822-83CA-A903022C961D}" sibTransId="{72D75740-7E92-4FC3-ACFA-C5F813300B60}"/>
    <dgm:cxn modelId="{17B390D6-F917-48A2-A17F-D097FCBD6DB2}" srcId="{BD236B6C-DFF3-4F6C-BF4C-0BF23074E1D0}" destId="{A397D73A-7920-4763-B06D-56EC5D9F3F51}" srcOrd="0" destOrd="0" parTransId="{D042EF06-00FD-4CFD-8EFD-AEC157095FEF}" sibTransId="{E5BBA13C-552A-4B5A-9D9C-35B74AB86DA4}"/>
    <dgm:cxn modelId="{DED371F7-A19C-4B20-9972-55B153E5EFBA}" type="presOf" srcId="{39AC2763-7232-4B2F-8D5F-84425C4690BA}" destId="{2770458C-6879-446E-ADE9-EDCB5D45F320}" srcOrd="0" destOrd="0" presId="urn:microsoft.com/office/officeart/2005/8/layout/hList1"/>
    <dgm:cxn modelId="{C1264EFD-DB5D-4826-83E0-12ADFD0A50F4}" type="presOf" srcId="{B4B2ADF7-2D99-4574-9CB0-6618D4576546}" destId="{6CE99629-F1CB-4A0B-B4D7-7E7AEE2E2CBF}" srcOrd="0" destOrd="0" presId="urn:microsoft.com/office/officeart/2005/8/layout/hList1"/>
    <dgm:cxn modelId="{17689838-CC2C-4F3A-8CBF-F020F1129F7D}" type="presParOf" srcId="{D1B77E4D-B407-498F-B3DE-65F06C2541C2}" destId="{6C2A5470-E3C3-4FC1-9BA0-E4FD709100F0}" srcOrd="0" destOrd="0" presId="urn:microsoft.com/office/officeart/2005/8/layout/hList1"/>
    <dgm:cxn modelId="{327F11AA-1541-41C2-A53D-79FC2CACEFC1}" type="presParOf" srcId="{6C2A5470-E3C3-4FC1-9BA0-E4FD709100F0}" destId="{B8D4F079-4F60-4CAB-9EFC-D8E2636ED0E0}" srcOrd="0" destOrd="0" presId="urn:microsoft.com/office/officeart/2005/8/layout/hList1"/>
    <dgm:cxn modelId="{D18C9537-4012-4877-A0D1-3E3F8238947A}" type="presParOf" srcId="{6C2A5470-E3C3-4FC1-9BA0-E4FD709100F0}" destId="{E4A864D9-B47E-4A90-9F20-C04FC86C20C4}" srcOrd="1" destOrd="0" presId="urn:microsoft.com/office/officeart/2005/8/layout/hList1"/>
    <dgm:cxn modelId="{BEC07399-3F55-4A78-A9E6-D453AAABAA1D}" type="presParOf" srcId="{D1B77E4D-B407-498F-B3DE-65F06C2541C2}" destId="{C0333AD0-9D81-429C-996F-5474E062052D}" srcOrd="1" destOrd="0" presId="urn:microsoft.com/office/officeart/2005/8/layout/hList1"/>
    <dgm:cxn modelId="{09BC7FC7-FD39-4075-B779-A1A7094D5690}" type="presParOf" srcId="{D1B77E4D-B407-498F-B3DE-65F06C2541C2}" destId="{E2B38A94-74EF-4331-BC32-9E7120B45AA0}" srcOrd="2" destOrd="0" presId="urn:microsoft.com/office/officeart/2005/8/layout/hList1"/>
    <dgm:cxn modelId="{F2797157-0B64-4DF4-899E-9E3C2ABF9C4F}" type="presParOf" srcId="{E2B38A94-74EF-4331-BC32-9E7120B45AA0}" destId="{C5E49805-7529-427A-A342-FEC13934F439}" srcOrd="0" destOrd="0" presId="urn:microsoft.com/office/officeart/2005/8/layout/hList1"/>
    <dgm:cxn modelId="{3EC39745-66CD-43A8-B0CD-BE193A3345D1}" type="presParOf" srcId="{E2B38A94-74EF-4331-BC32-9E7120B45AA0}" destId="{6CE99629-F1CB-4A0B-B4D7-7E7AEE2E2CBF}" srcOrd="1" destOrd="0" presId="urn:microsoft.com/office/officeart/2005/8/layout/hList1"/>
    <dgm:cxn modelId="{40435757-D54A-4581-9CDB-87CB5AE74AB9}" type="presParOf" srcId="{D1B77E4D-B407-498F-B3DE-65F06C2541C2}" destId="{EC0D9693-49C5-4609-AFBC-29194285D5C2}" srcOrd="3" destOrd="0" presId="urn:microsoft.com/office/officeart/2005/8/layout/hList1"/>
    <dgm:cxn modelId="{5FECBB85-8D94-4822-90BB-6C008DAD3E1A}" type="presParOf" srcId="{D1B77E4D-B407-498F-B3DE-65F06C2541C2}" destId="{BF91B26C-9A83-45BF-8AA8-405A0A4E2E1F}" srcOrd="4" destOrd="0" presId="urn:microsoft.com/office/officeart/2005/8/layout/hList1"/>
    <dgm:cxn modelId="{DA1ECE87-17F7-4976-AFB6-B7B51921199F}" type="presParOf" srcId="{BF91B26C-9A83-45BF-8AA8-405A0A4E2E1F}" destId="{F818E2A1-A719-4AAD-B77A-909A842F5C16}" srcOrd="0" destOrd="0" presId="urn:microsoft.com/office/officeart/2005/8/layout/hList1"/>
    <dgm:cxn modelId="{8CF55D7B-3B46-4767-B22F-3A1132567AF3}" type="presParOf" srcId="{BF91B26C-9A83-45BF-8AA8-405A0A4E2E1F}" destId="{2770458C-6879-446E-ADE9-EDCB5D45F320}" srcOrd="1" destOrd="0" presId="urn:microsoft.com/office/officeart/2005/8/layout/hList1"/>
    <dgm:cxn modelId="{88E14024-7122-4E33-8510-F2A632B0247C}" type="presParOf" srcId="{D1B77E4D-B407-498F-B3DE-65F06C2541C2}" destId="{8AC6DD85-213F-47FF-AA48-9902E4F2A8E1}" srcOrd="5" destOrd="0" presId="urn:microsoft.com/office/officeart/2005/8/layout/hList1"/>
    <dgm:cxn modelId="{36FE1BB0-0846-430A-9524-2A8AA1BE2604}" type="presParOf" srcId="{D1B77E4D-B407-498F-B3DE-65F06C2541C2}" destId="{34825A02-4F1C-4818-97EA-15712C173E13}" srcOrd="6" destOrd="0" presId="urn:microsoft.com/office/officeart/2005/8/layout/hList1"/>
    <dgm:cxn modelId="{2012F7E7-392F-48AF-9396-9041A4970EE7}" type="presParOf" srcId="{34825A02-4F1C-4818-97EA-15712C173E13}" destId="{D48C5402-3CC5-4C9D-A0E0-D0D3C18BF4B8}" srcOrd="0" destOrd="0" presId="urn:microsoft.com/office/officeart/2005/8/layout/hList1"/>
    <dgm:cxn modelId="{F445FC92-C108-4948-82E5-37D60764AA0C}" type="presParOf" srcId="{34825A02-4F1C-4818-97EA-15712C173E13}" destId="{51D397F9-4B2D-465F-81BB-CD272E5922E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4F079-4F60-4CAB-9EFC-D8E2636ED0E0}">
      <dsp:nvSpPr>
        <dsp:cNvPr id="0" name=""/>
        <dsp:cNvSpPr/>
      </dsp:nvSpPr>
      <dsp:spPr>
        <a:xfrm>
          <a:off x="4371" y="49906"/>
          <a:ext cx="2628325" cy="10513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Residuals vs Fitted plot</a:t>
          </a:r>
        </a:p>
      </dsp:txBody>
      <dsp:txXfrm>
        <a:off x="4371" y="49906"/>
        <a:ext cx="2628325" cy="1051330"/>
      </dsp:txXfrm>
    </dsp:sp>
    <dsp:sp modelId="{E4A864D9-B47E-4A90-9F20-C04FC86C20C4}">
      <dsp:nvSpPr>
        <dsp:cNvPr id="0" name=""/>
        <dsp:cNvSpPr/>
      </dsp:nvSpPr>
      <dsp:spPr>
        <a:xfrm>
          <a:off x="4371" y="1101237"/>
          <a:ext cx="2628325" cy="2854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Helps check linearity and homoscedasticity. Patterns or trends in residuals indicate issues with model assumptions</a:t>
          </a:r>
        </a:p>
      </dsp:txBody>
      <dsp:txXfrm>
        <a:off x="4371" y="1101237"/>
        <a:ext cx="2628325" cy="2854800"/>
      </dsp:txXfrm>
    </dsp:sp>
    <dsp:sp modelId="{C5E49805-7529-427A-A342-FEC13934F439}">
      <dsp:nvSpPr>
        <dsp:cNvPr id="0" name=""/>
        <dsp:cNvSpPr/>
      </dsp:nvSpPr>
      <dsp:spPr>
        <a:xfrm>
          <a:off x="3000662" y="49906"/>
          <a:ext cx="2628325" cy="1051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Residuals vs Fitted Plot: Normal Q-Q Plot</a:t>
          </a:r>
        </a:p>
      </dsp:txBody>
      <dsp:txXfrm>
        <a:off x="3000662" y="49906"/>
        <a:ext cx="2628325" cy="1051330"/>
      </dsp:txXfrm>
    </dsp:sp>
    <dsp:sp modelId="{6CE99629-F1CB-4A0B-B4D7-7E7AEE2E2CBF}">
      <dsp:nvSpPr>
        <dsp:cNvPr id="0" name=""/>
        <dsp:cNvSpPr/>
      </dsp:nvSpPr>
      <dsp:spPr>
        <a:xfrm>
          <a:off x="3000662" y="1101237"/>
          <a:ext cx="2628325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Assesses normality of residuals. Deviations from the diagonal line suggest the residuals may not follow a normal distribution.</a:t>
          </a:r>
        </a:p>
      </dsp:txBody>
      <dsp:txXfrm>
        <a:off x="3000662" y="1101237"/>
        <a:ext cx="2628325" cy="2854800"/>
      </dsp:txXfrm>
    </dsp:sp>
    <dsp:sp modelId="{F818E2A1-A719-4AAD-B77A-909A842F5C16}">
      <dsp:nvSpPr>
        <dsp:cNvPr id="0" name=""/>
        <dsp:cNvSpPr/>
      </dsp:nvSpPr>
      <dsp:spPr>
        <a:xfrm>
          <a:off x="5996954" y="49906"/>
          <a:ext cx="2628325" cy="10513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Scale-Location Plot (or Spread-Location Plot)</a:t>
          </a:r>
        </a:p>
      </dsp:txBody>
      <dsp:txXfrm>
        <a:off x="5996954" y="49906"/>
        <a:ext cx="2628325" cy="1051330"/>
      </dsp:txXfrm>
    </dsp:sp>
    <dsp:sp modelId="{2770458C-6879-446E-ADE9-EDCB5D45F320}">
      <dsp:nvSpPr>
        <dsp:cNvPr id="0" name=""/>
        <dsp:cNvSpPr/>
      </dsp:nvSpPr>
      <dsp:spPr>
        <a:xfrm>
          <a:off x="5996954" y="1101237"/>
          <a:ext cx="2628325" cy="285480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Checks homoscedasticity (constant variance of residuals). A flat pattern is ideal; any funnel-shaped pattern indicates heteroscedasticity</a:t>
          </a:r>
        </a:p>
      </dsp:txBody>
      <dsp:txXfrm>
        <a:off x="5996954" y="1101237"/>
        <a:ext cx="2628325" cy="2854800"/>
      </dsp:txXfrm>
    </dsp:sp>
    <dsp:sp modelId="{D48C5402-3CC5-4C9D-A0E0-D0D3C18BF4B8}">
      <dsp:nvSpPr>
        <dsp:cNvPr id="0" name=""/>
        <dsp:cNvSpPr/>
      </dsp:nvSpPr>
      <dsp:spPr>
        <a:xfrm>
          <a:off x="8993245" y="49906"/>
          <a:ext cx="2628325" cy="10513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Residuals vs Leverage Plot</a:t>
          </a:r>
        </a:p>
      </dsp:txBody>
      <dsp:txXfrm>
        <a:off x="8993245" y="49906"/>
        <a:ext cx="2628325" cy="1051330"/>
      </dsp:txXfrm>
    </dsp:sp>
    <dsp:sp modelId="{51D397F9-4B2D-465F-81BB-CD272E5922E8}">
      <dsp:nvSpPr>
        <dsp:cNvPr id="0" name=""/>
        <dsp:cNvSpPr/>
      </dsp:nvSpPr>
      <dsp:spPr>
        <a:xfrm>
          <a:off x="8993245" y="1101237"/>
          <a:ext cx="2628325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Identifies influential observations that have a significant impact on the model. Points with high leverage and large residuals are potential outliers.</a:t>
          </a:r>
        </a:p>
      </dsp:txBody>
      <dsp:txXfrm>
        <a:off x="8993245" y="1101237"/>
        <a:ext cx="2628325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28E35-DCB1-43C4-AF00-64B3E504B10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9EB1-8F7B-4783-AC30-1BA201CD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5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FE7B6-4D2D-4285-876A-C1AF4688B9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Scatter plot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Plot suggests that there is a relation between midyear and year-end evaluations, in the sense that the higher the midyear evaluation, the higher tends to be the year-end evaluation.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relation is not a perfect one. There is a scattering of points, suggesting that some of the variation in year-end evaluations is not accounted for by midyear performance assessments.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E.g</a:t>
            </a:r>
            <a:r>
              <a:rPr lang="en-US" dirty="0"/>
              <a:t> Two employees had midyear evaluations of X = 80, yet they received somewhat different year-end evaluations. Because of the scattering of points in a statistical relation -  The plot is called a scatter diagram or scatter plot. In statistical terminology, each point in the scatter diagram represents a trial or a case.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Scatter point with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have plotted a line of relationship that describes the statistical relation between X and Y.  It indicates the general tendency by which Y vary with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Most of the points do not fall directly on the line of statistical relationship. Scattering of points around the line represents variation in Y that is not associated with X and that is usually considered to be of a random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  <a:p>
            <a:r>
              <a:rPr lang="en-US" dirty="0"/>
              <a:t>I Yi value of the response variable in the </a:t>
            </a:r>
            <a:r>
              <a:rPr lang="en-US" dirty="0" err="1"/>
              <a:t>ith</a:t>
            </a:r>
            <a:r>
              <a:rPr lang="en-US" dirty="0"/>
              <a:t> trial</a:t>
            </a:r>
          </a:p>
          <a:p>
            <a:r>
              <a:rPr lang="en-US" dirty="0"/>
              <a:t>I β0 and β1 are parameters</a:t>
            </a:r>
          </a:p>
          <a:p>
            <a:r>
              <a:rPr lang="en-US" dirty="0"/>
              <a:t>I Xi value of the predictors in the </a:t>
            </a:r>
            <a:r>
              <a:rPr lang="en-US" dirty="0" err="1"/>
              <a:t>ith</a:t>
            </a:r>
            <a:r>
              <a:rPr lang="en-US" dirty="0"/>
              <a:t> trial</a:t>
            </a:r>
          </a:p>
          <a:p>
            <a:r>
              <a:rPr lang="en-US" dirty="0"/>
              <a:t>I </a:t>
            </a:r>
            <a:r>
              <a:rPr lang="en-US" dirty="0" err="1"/>
              <a:t>i</a:t>
            </a:r>
            <a:r>
              <a:rPr lang="en-US" dirty="0"/>
              <a:t> random error term with mean Ei = 0 and variance</a:t>
            </a:r>
          </a:p>
          <a:p>
            <a:r>
              <a:rPr lang="en-US" dirty="0"/>
              <a:t>σ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[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] = σ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;</a:t>
            </a:r>
            <a:r>
              <a:rPr lang="en-US" dirty="0" err="1"/>
              <a:t>i</a:t>
            </a:r>
            <a:r>
              <a:rPr lang="en-US" dirty="0"/>
              <a:t> and </a:t>
            </a:r>
            <a:r>
              <a:rPr lang="en-US" dirty="0" err="1"/>
              <a:t>jare</a:t>
            </a:r>
            <a:r>
              <a:rPr lang="en-US" dirty="0"/>
              <a:t> uncorrelated so that covariance=0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dirty="0" err="1"/>
              <a:t>i</a:t>
            </a:r>
            <a:r>
              <a:rPr lang="en-US" dirty="0"/>
              <a:t>=1,2...,n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approach – maximum likelihood approach</a:t>
            </a:r>
          </a:p>
          <a:p>
            <a:r>
              <a:rPr lang="en-US" dirty="0"/>
              <a:t>Minimizing puts our estimators close to the true equation</a:t>
            </a:r>
          </a:p>
          <a:p>
            <a:endParaRPr lang="en-US" dirty="0"/>
          </a:p>
          <a:p>
            <a:r>
              <a:rPr lang="en-US" dirty="0"/>
              <a:t>chrome-extension://</a:t>
            </a:r>
            <a:r>
              <a:rPr lang="en-US" dirty="0" err="1"/>
              <a:t>efaidnbmnnnibpcajpcglclefindmkaj</a:t>
            </a:r>
            <a:r>
              <a:rPr lang="en-US" dirty="0"/>
              <a:t>/https://www.amherst.edu/system/files/media/1287/SLR_Leastsquares.pdf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8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05D4-B4FE-5598-3A7A-CEE72F25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2A279-A7FC-B55A-AC63-9F247E84A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AFBD9-5C46-AB3D-CB2C-8B9DE0BB3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FF8E2-5399-6158-C2C3-6D278EC05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09D4-388C-2A3F-634F-7A11CA71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1AAE7-3B13-0564-C013-13ED3F69A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42F89-770B-0004-14E0-9F8CD8F24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Resources attached on the video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82E51-6FB0-AF72-DF98-6A6A40125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shall see them when building the model in R and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 to assess the assumptions after building the model and further evaluate the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99EB1-8F7B-4783-AC30-1BA201CD1B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8C77-799D-5DF2-F5E8-BD94B28A4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B9D04-3AA1-B9D8-5C5F-86D67C1E4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6E89A-E8B0-AAAD-5FD2-14752A011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DABE-CB90-3B47-D34E-EBC00431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FFE7B6-4D2D-4285-876A-C1AF4688B9C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7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E14E-0A8F-3772-391D-755A5D089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F9E21-2F94-D72E-7AB3-7CC71897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B7ED-18F4-3796-0B45-C49BF532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3C35-2E6B-BB2D-A4F0-3E96E173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93C63-C954-E98A-883D-3F82AAE4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D0DF-C655-4764-41D4-4F0BDB07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98A3-AAA8-4C3E-CBEB-32CBE699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AB737-B055-9F16-AA08-816FF5B1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F2AF-C9FB-3C79-7F9F-1A9E735F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5E02-0350-06A3-ACFF-8F8ECD7F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85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088BD-8BD8-249F-D9BD-BEA3A60CE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C0E53-C926-FD5D-FF78-BF262D77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42A2-2CA2-B493-5985-3D502FC7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4B9D-7AC9-E766-F46A-25044251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2EA6-6211-1939-A8A5-CDBEBBFD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F20-C2AD-6B04-198C-FAAE0DD4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7345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B666-D175-0ACB-8E43-4357E38D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BFE0-9E2D-4293-44EE-EA4F2ABB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49EB-C0DE-20FA-0E08-D87D1CCB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4CA8-D6A2-911D-23B4-80085515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00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1423C-C079-59C6-B51B-C97697CA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987C-8265-EDDC-F0F7-914E98D4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39D3F-137A-8D71-AD20-96B33B2E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19D7-A3DB-AF71-468D-D7E80AD85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18810-213B-E19A-FC49-498259E9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AC8E-5653-8124-0761-48C093FF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A566-2D13-4C48-192E-E670A1166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85DF-8D29-662F-852B-C75D372A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F8696-C0A5-8225-997C-B06E65BB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90C4C-94A1-EF16-BD90-795F51B7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A676-A93C-61E5-4728-1DB5FC0D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8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10A0-E12E-4067-16A7-7C5011B3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85F4-6748-6BFA-181A-54D0097D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1636B-C579-94FB-E5D4-06A86519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1C3C7-E08B-6A0C-2CBD-03DFC0921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4588C-3E30-6D52-7A5C-F1204DFC9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ED14E-71AC-A44B-123C-86CD34D0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1349-4439-0FFE-B895-CB6EC909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39420-9BD3-7CC4-7301-0373A1C6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1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470E-584B-4D65-A4FD-B1569FCE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2232C4-F0F1-2B67-1CA0-413BF2B9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662BC-973F-80D3-CF1F-A919527F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AA68-966A-9415-9512-74CBC964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75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CFD77-6E9F-49FA-2DA0-5A4DEC8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92A4-D423-EF24-7FF4-19B0F7E9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85953-3D3B-9D5A-786C-069BCA4E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B79D-79FF-5BD1-0C01-D7D98EAA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3C98-F5A5-4CBC-2F79-6AC7923F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5889E-7757-C04C-3B90-1458E55E5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0990-4857-7CE9-5C4B-9D39760B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3DE3-B796-4A45-2B50-5B77979E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DBB3-1A8E-B486-6B33-7E5D1474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2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23D1-C555-30EA-01F8-32319E4E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8B1BC-B815-168C-13FE-13D34999D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28E8B-B59B-73C7-8009-21DC74D7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34470-9176-247B-88FD-ED19A3B5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138D-AAD7-D11D-B910-BA079B12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59E9-572C-E3DE-3589-1AD94508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69411-6A07-DF0D-4862-7569B9A9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23EDF-3FA4-CE4B-16BE-C8AD0AFBB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778A-50E8-345F-6EBE-C25C9D4B6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F94FF5-D911-412E-B20E-73D9F58FA12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375C-3602-4A13-39C0-1F2EF3E8F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F1B2-AC1F-CF40-505D-1B1E267AC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87C06-89E0-465C-948D-1A05350D6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D79A-F686-C2AF-A0B1-7E28F1D09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454AF4-FD5B-BBAB-62DA-D8840F60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274"/>
            <a:ext cx="9144000" cy="11626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28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1F1E-F738-8D19-04F1-6AB3B155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/>
          <a:lstStyle/>
          <a:p>
            <a:r>
              <a:rPr lang="en-US" dirty="0"/>
              <a:t>Diagnostics Plots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DA6903-090C-A24C-173C-47576705A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60032"/>
              </p:ext>
            </p:extLst>
          </p:nvPr>
        </p:nvGraphicFramePr>
        <p:xfrm>
          <a:off x="283028" y="1770742"/>
          <a:ext cx="11625943" cy="4005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36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4D88F-E28A-03A9-995A-E1C137B1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A5033A-E2D2-3558-D77F-55785CC35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224CAD-6FF0-F2B1-82CF-80EC2B875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2274"/>
            <a:ext cx="9144000" cy="116268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1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FA54-06FF-19C4-B121-EAE7751F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732"/>
          </a:xfrm>
        </p:spPr>
        <p:txBody>
          <a:bodyPr>
            <a:normAutofit/>
          </a:bodyPr>
          <a:lstStyle/>
          <a:p>
            <a:r>
              <a:rPr lang="en-US" dirty="0"/>
              <a:t>What is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A6B2-6BEC-729C-F094-8D140230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30"/>
            <a:ext cx="10515600" cy="4623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aim of regression analysis is to construct a mathematical model which describes or explain the relationships among variables: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Y (dependent/response/outcome) and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X (independent/explanatory/regressor)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In linear regression, our response variable is continuous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Linear regression is important in various situations e.g.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Forecasting trends (e.g., sales, weather)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Analyzing relationships (e.g., hours studied vs. exam scores).</a:t>
            </a:r>
          </a:p>
        </p:txBody>
      </p:sp>
    </p:spTree>
    <p:extLst>
      <p:ext uri="{BB962C8B-B14F-4D97-AF65-F5344CB8AC3E}">
        <p14:creationId xmlns:p14="http://schemas.microsoft.com/office/powerpoint/2010/main" val="15289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45EE-3ED5-D57C-206A-8D673E46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646"/>
          </a:xfrm>
        </p:spPr>
        <p:txBody>
          <a:bodyPr/>
          <a:lstStyle/>
          <a:p>
            <a:r>
              <a:rPr lang="en-US" dirty="0"/>
              <a:t>Functional Relationship between Y and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78749-C971-A06C-6937-6BC1D6C151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923" y="1541181"/>
                <a:ext cx="5142848" cy="4951694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Linear regression will attempt to fit a linear relationship expressed as by the mathematical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Its important to note that the relationship may not be a perfection – not all observations fall directly in the line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Example: Performance evaluations for 10 employees obtained at midyear and at year-end. Year-end evaluations are taken as Y, and midyear evaluations as X.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78749-C971-A06C-6937-6BC1D6C151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923" y="1541181"/>
                <a:ext cx="5142848" cy="4951694"/>
              </a:xfrm>
              <a:blipFill>
                <a:blip r:embed="rId3"/>
                <a:stretch>
                  <a:fillRect l="-1537" t="-86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3F4E71-6E0E-B814-69AD-1F1978194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778" y="2036690"/>
            <a:ext cx="3173647" cy="2784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334BCB-54B2-0B52-285C-8682BACA0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8796" y="2036690"/>
            <a:ext cx="2940281" cy="27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8A93-A6C6-D2D8-9A0C-84A01DF5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8BDE3-8C36-AF99-2F1C-0B90D5694C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091" y="1495687"/>
                <a:ext cx="5181600" cy="4997188"/>
              </a:xfrm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/>
                  <a:t>The mathematical equation of a linear model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600" dirty="0"/>
                  <a:t>For multiple independent variables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600" dirty="0"/>
                  <a:t>Where: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value of the response variable in the </a:t>
                </a:r>
                <a:r>
                  <a:rPr lang="en-US" sz="1600" dirty="0" err="1"/>
                  <a:t>i</a:t>
                </a:r>
                <a:r>
                  <a:rPr lang="en-US" sz="1600" baseline="30000" dirty="0" err="1"/>
                  <a:t>th</a:t>
                </a:r>
                <a:r>
                  <a:rPr lang="en-US" sz="1600" dirty="0"/>
                  <a:t> trial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are parameters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value of the predictors in the </a:t>
                </a:r>
                <a:r>
                  <a:rPr lang="en-US" sz="1600" dirty="0" err="1"/>
                  <a:t>i</a:t>
                </a:r>
                <a:r>
                  <a:rPr lang="en-US" sz="1600" baseline="30000" dirty="0" err="1"/>
                  <a:t>th</a:t>
                </a:r>
                <a:r>
                  <a:rPr lang="en-US" sz="1600" dirty="0"/>
                  <a:t> trial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random error term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1600" dirty="0"/>
                  <a:t>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endParaRPr lang="en-US" sz="1600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are uncorrelated so that covariance = 0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600" dirty="0"/>
                  <a:t>i = 1, 2,…,n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98BDE3-8C36-AF99-2F1C-0B90D5694C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091" y="1495687"/>
                <a:ext cx="5181600" cy="4997188"/>
              </a:xfrm>
              <a:blipFill>
                <a:blip r:embed="rId3"/>
                <a:stretch>
                  <a:fillRect l="-469" b="-13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0DBA5-838F-B872-AD72-72BC94679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5687"/>
            <a:ext cx="5181600" cy="499718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Assumptions of Linear Regression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Linearity</a:t>
            </a:r>
            <a:r>
              <a:rPr lang="en-US" sz="1600" dirty="0"/>
              <a:t>: Relationship between X and Y is linear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Independence</a:t>
            </a:r>
            <a:r>
              <a:rPr lang="en-US" sz="1600" dirty="0"/>
              <a:t>: Observations are independent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Homoscedasticity: Constant variance of errors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b="1" dirty="0"/>
              <a:t>Normal Distribution of Errors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/>
              <a:t>For multiple linear regression there should not be multi-collinearity between the variables</a:t>
            </a:r>
          </a:p>
        </p:txBody>
      </p:sp>
    </p:spTree>
    <p:extLst>
      <p:ext uri="{BB962C8B-B14F-4D97-AF65-F5344CB8AC3E}">
        <p14:creationId xmlns:p14="http://schemas.microsoft.com/office/powerpoint/2010/main" val="51633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9442-9ECF-5F34-C843-E30E07D2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365126"/>
            <a:ext cx="11425187" cy="1030538"/>
          </a:xfrm>
        </p:spPr>
        <p:txBody>
          <a:bodyPr/>
          <a:lstStyle/>
          <a:p>
            <a:r>
              <a:rPr lang="en-US" dirty="0"/>
              <a:t>Least Squares Approach to fitting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EA4B88-2FB0-2DC4-936F-F9037DA002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8918"/>
                <a:ext cx="10515600" cy="4608045"/>
              </a:xfrm>
            </p:spPr>
            <p:txBody>
              <a:bodyPr/>
              <a:lstStyle/>
              <a:p>
                <a:r>
                  <a:rPr lang="en-US" dirty="0"/>
                  <a:t>Least squares aims compute estimates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that minimize the error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solve for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compute the partial derivative with respect to each parameter and set the solution to 0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DEA4B88-2FB0-2DC4-936F-F9037DA00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918"/>
                <a:ext cx="10515600" cy="4608045"/>
              </a:xfrm>
              <a:blipFill>
                <a:blip r:embed="rId3"/>
                <a:stretch>
                  <a:fillRect l="-1043" t="-1323" r="-1391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1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8DADF-9FBD-51FB-B781-F712BF15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D341-8A87-C592-F911-2B05C3A3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365126"/>
            <a:ext cx="11425187" cy="1030538"/>
          </a:xfrm>
        </p:spPr>
        <p:txBody>
          <a:bodyPr/>
          <a:lstStyle/>
          <a:p>
            <a:r>
              <a:rPr lang="en-US" dirty="0"/>
              <a:t>Least Squares Approach to fitting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A4FC-56E6-911F-BA33-E289314DF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825" y="1665171"/>
                <a:ext cx="10515600" cy="45117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b="0" dirty="0"/>
                  <a:t>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B5EA4FC-56E6-911F-BA33-E289314DF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825" y="1665171"/>
                <a:ext cx="10515600" cy="4511792"/>
              </a:xfrm>
              <a:blipFill>
                <a:blip r:embed="rId3"/>
                <a:stretch>
                  <a:fillRect l="-1043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3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1820C-837D-2626-8207-9B6C0FD1E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4787-6555-977E-77F0-224CB18E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1" y="365126"/>
            <a:ext cx="11425187" cy="1030538"/>
          </a:xfrm>
        </p:spPr>
        <p:txBody>
          <a:bodyPr/>
          <a:lstStyle/>
          <a:p>
            <a:r>
              <a:rPr lang="en-US" dirty="0"/>
              <a:t>Least Squares Approach to fitting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A1083EB-6895-5428-D9BB-52A48508F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825" y="1665171"/>
                <a:ext cx="10515600" cy="451179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b="0" dirty="0"/>
                  <a:t>Partial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A1083EB-6895-5428-D9BB-52A48508F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825" y="1665171"/>
                <a:ext cx="10515600" cy="4511792"/>
              </a:xfrm>
              <a:blipFill>
                <a:blip r:embed="rId3"/>
                <a:stretch>
                  <a:fillRect l="-1043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42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B6C7-6966-CDDD-709E-7674B3ED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US" dirty="0"/>
              <a:t>Example – Manual Fitting of a Linear Regression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4E34FC9-CCCF-4041-384A-E2E0389EC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34398"/>
              </p:ext>
            </p:extLst>
          </p:nvPr>
        </p:nvGraphicFramePr>
        <p:xfrm>
          <a:off x="1600633" y="1216150"/>
          <a:ext cx="8856312" cy="512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16562" imgH="3136944" progId="Excel.Sheet.12">
                  <p:embed/>
                </p:oleObj>
              </mc:Choice>
              <mc:Fallback>
                <p:oleObj name="Worksheet" r:id="rId2" imgW="5416562" imgH="3136944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4E34FC9-CCCF-4041-384A-E2E0389EC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633" y="1216150"/>
                        <a:ext cx="8856312" cy="5128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ADEB68-A05A-B9DE-C5B1-7FDB194BAE84}"/>
                  </a:ext>
                </a:extLst>
              </p:cNvPr>
              <p:cNvSpPr txBox="1"/>
              <p:nvPr/>
            </p:nvSpPr>
            <p:spPr>
              <a:xfrm>
                <a:off x="2980789" y="6381723"/>
                <a:ext cx="6096000" cy="501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=2.542+0.7553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ADEB68-A05A-B9DE-C5B1-7FDB194BA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789" y="6381723"/>
                <a:ext cx="6096000" cy="501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8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3EF-E793-1BF6-B6D1-C91C2605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9C0F-AE45-E25A-4EA9-68D4A54E3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742077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R-squared ( R</a:t>
            </a:r>
            <a:r>
              <a:rPr lang="en-US" b="1" baseline="30000" dirty="0"/>
              <a:t>2</a:t>
            </a:r>
            <a:r>
              <a:rPr lang="en-US" b="1" dirty="0"/>
              <a:t> ):</a:t>
            </a:r>
            <a:r>
              <a:rPr lang="en-US" dirty="0"/>
              <a:t> Measures the proportion of variance in the dependent variable explained by the model. Higher values indicate better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Adjusted R-squared:</a:t>
            </a:r>
            <a:r>
              <a:rPr lang="en-US" dirty="0"/>
              <a:t> Similar to ( R</a:t>
            </a:r>
            <a:r>
              <a:rPr lang="en-US" baseline="30000" dirty="0"/>
              <a:t>2</a:t>
            </a:r>
            <a:r>
              <a:rPr lang="en-US" dirty="0"/>
              <a:t> ), but adjusts for the number of predictors in the model. Penalizes adding irrelevant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Squared Error (MSE):</a:t>
            </a:r>
            <a:r>
              <a:rPr lang="en-US" dirty="0"/>
              <a:t> Average of the squared differences between observed and predicted values. Smaller values imply a better-fitting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Root Mean Squared Error (RMSE):</a:t>
            </a:r>
            <a:r>
              <a:rPr lang="en-US" dirty="0"/>
              <a:t> The square root of MSE, providing an error metric in the same units as the dependent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Absolute Error (MAE):</a:t>
            </a:r>
            <a:r>
              <a:rPr lang="en-US" dirty="0"/>
              <a:t> Average of the absolute differences between observed and predicted values. Less sensitive to outliers than MSE or RMSE.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Akaike Information Criterion (AIC) &amp; Bayesian Information Criterion (BIC):</a:t>
            </a:r>
            <a:r>
              <a:rPr lang="en-US" dirty="0"/>
              <a:t> Metrics that penalize model complexity and assess the trade-off between model fit and simplicity.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F-statistic:</a:t>
            </a:r>
            <a:r>
              <a:rPr lang="en-US" dirty="0"/>
              <a:t> Evaluates the overall significance of the regression model. It tests whether the model explains a significant portion of the variance in the 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803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2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1063</Words>
  <Application>Microsoft Office PowerPoint</Application>
  <PresentationFormat>Widescreen</PresentationFormat>
  <Paragraphs>105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Cambria Math</vt:lpstr>
      <vt:lpstr>Garamond</vt:lpstr>
      <vt:lpstr>Wingdings</vt:lpstr>
      <vt:lpstr>1_Office Theme</vt:lpstr>
      <vt:lpstr>Worksheet</vt:lpstr>
      <vt:lpstr>Linear Regression</vt:lpstr>
      <vt:lpstr>What is Linear Regression</vt:lpstr>
      <vt:lpstr>Functional Relationship between Y and X</vt:lpstr>
      <vt:lpstr>Core Concepts</vt:lpstr>
      <vt:lpstr>Least Squares Approach to fitting a Linear Regression</vt:lpstr>
      <vt:lpstr>Least Squares Approach to fitting a Linear Regression</vt:lpstr>
      <vt:lpstr>Least Squares Approach to fitting a Linear Regression</vt:lpstr>
      <vt:lpstr>Example – Manual Fitting of a Linear Regression</vt:lpstr>
      <vt:lpstr>Model Evaluation</vt:lpstr>
      <vt:lpstr>Diagnostics Plots</vt:lpstr>
      <vt:lpstr>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Leboo</dc:creator>
  <cp:lastModifiedBy>Ian Leboo</cp:lastModifiedBy>
  <cp:revision>1</cp:revision>
  <dcterms:created xsi:type="dcterms:W3CDTF">2025-03-16T11:01:57Z</dcterms:created>
  <dcterms:modified xsi:type="dcterms:W3CDTF">2025-04-19T09:38:11Z</dcterms:modified>
</cp:coreProperties>
</file>