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6699FF"/>
    <a:srgbClr val="E67D73"/>
    <a:srgbClr val="F2F2F2"/>
    <a:srgbClr val="EDC3BF"/>
    <a:srgbClr val="7C85BF"/>
    <a:srgbClr val="7D94C6"/>
    <a:srgbClr val="7FA3CD"/>
    <a:srgbClr val="80B2D4"/>
    <a:srgbClr val="85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450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Witikon,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1602530" y="5359768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Fit: LOESS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</a:t>
            </a:r>
            <a:r>
              <a:rPr lang="de-CH" dirty="0" smtClean="0"/>
              <a:t>glätten mit LOESS</a:t>
            </a:r>
            <a:endParaRPr lang="de-CH" dirty="0"/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40140" y="3139924"/>
            <a:ext cx="3610708" cy="600632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3851920" y="3092405"/>
            <a:ext cx="1280449" cy="289811"/>
            <a:chOff x="1236867" y="2005662"/>
            <a:chExt cx="1280449" cy="289811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dea_mor_span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449986" y="3437156"/>
            <a:ext cx="653934" cy="291290"/>
            <a:chOff x="1325778" y="1558614"/>
            <a:chExt cx="653934" cy="291290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3016738" y="3180863"/>
            <a:ext cx="3720124" cy="297402"/>
          </a:xfrm>
          <a:custGeom>
            <a:avLst/>
            <a:gdLst>
              <a:gd name="connsiteX0" fmla="*/ 0 w 3720124"/>
              <a:gd name="connsiteY0" fmla="*/ 15630 h 297402"/>
              <a:gd name="connsiteX1" fmla="*/ 890954 w 3720124"/>
              <a:gd name="connsiteY1" fmla="*/ 31261 h 297402"/>
              <a:gd name="connsiteX2" fmla="*/ 1555262 w 3720124"/>
              <a:gd name="connsiteY2" fmla="*/ 296984 h 297402"/>
              <a:gd name="connsiteX3" fmla="*/ 2602524 w 3720124"/>
              <a:gd name="connsiteY3" fmla="*/ 93784 h 297402"/>
              <a:gd name="connsiteX4" fmla="*/ 3720124 w 3720124"/>
              <a:gd name="connsiteY4" fmla="*/ 140677 h 29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124" h="297402">
                <a:moveTo>
                  <a:pt x="0" y="15630"/>
                </a:moveTo>
                <a:cubicBezTo>
                  <a:pt x="315872" y="-1"/>
                  <a:pt x="631744" y="-15631"/>
                  <a:pt x="890954" y="31261"/>
                </a:cubicBezTo>
                <a:cubicBezTo>
                  <a:pt x="1150164" y="78153"/>
                  <a:pt x="1270000" y="286564"/>
                  <a:pt x="1555262" y="296984"/>
                </a:cubicBezTo>
                <a:cubicBezTo>
                  <a:pt x="1840524" y="307404"/>
                  <a:pt x="2241714" y="119835"/>
                  <a:pt x="2602524" y="93784"/>
                </a:cubicBezTo>
                <a:cubicBezTo>
                  <a:pt x="2963334" y="67733"/>
                  <a:pt x="3341729" y="104205"/>
                  <a:pt x="3720124" y="14067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39655" y="2675987"/>
            <a:ext cx="219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37666" y="991761"/>
            <a:ext cx="34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</a:t>
            </a:r>
            <a:r>
              <a:rPr lang="de-CH" dirty="0" err="1"/>
              <a:t>Wegzüge</a:t>
            </a:r>
            <a:r>
              <a:rPr lang="de-CH" dirty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</a:t>
            </a:r>
            <a:r>
              <a:rPr lang="de-DE" dirty="0" smtClean="0"/>
              <a:t>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22350" y="1783849"/>
            <a:ext cx="344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4747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</a:t>
            </a:r>
            <a:r>
              <a:rPr lang="de-CH" sz="1200" dirty="0" smtClean="0">
                <a:latin typeface="Calibri" panose="020F0502020204030204" pitchFamily="34" charset="0"/>
              </a:rPr>
              <a:t>Herkunft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smtClean="0"/>
              <a:t>LOESS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3297</Words>
  <Application>Microsoft Office PowerPoint</Application>
  <PresentationFormat>Bildschirmpräsentation (4:3)</PresentationFormat>
  <Paragraphs>1257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20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Fit: LOESS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 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1449</cp:revision>
  <cp:lastPrinted>2015-08-21T20:47:23Z</cp:lastPrinted>
  <dcterms:created xsi:type="dcterms:W3CDTF">2003-11-14T15:38:02Z</dcterms:created>
  <dcterms:modified xsi:type="dcterms:W3CDTF">2022-04-06T07:52:16Z</dcterms:modified>
</cp:coreProperties>
</file>