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948" r:id="rId91"/>
    <p:sldId id="862" r:id="rId92"/>
    <p:sldId id="863" r:id="rId93"/>
    <p:sldId id="762" r:id="rId94"/>
    <p:sldId id="778" r:id="rId95"/>
    <p:sldId id="872" r:id="rId96"/>
    <p:sldId id="836" r:id="rId97"/>
    <p:sldId id="837" r:id="rId98"/>
    <p:sldId id="839" r:id="rId99"/>
    <p:sldId id="840" r:id="rId100"/>
    <p:sldId id="841" r:id="rId101"/>
    <p:sldId id="842" r:id="rId102"/>
    <p:sldId id="826" r:id="rId103"/>
    <p:sldId id="845" r:id="rId104"/>
    <p:sldId id="844" r:id="rId105"/>
    <p:sldId id="846" r:id="rId106"/>
    <p:sldId id="818" r:id="rId107"/>
    <p:sldId id="822" r:id="rId108"/>
    <p:sldId id="823" r:id="rId109"/>
    <p:sldId id="820" r:id="rId110"/>
    <p:sldId id="824" r:id="rId111"/>
    <p:sldId id="825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90" d="100"/>
          <a:sy n="90" d="100"/>
        </p:scale>
        <p:origin x="906" y="84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3381</Words>
  <Application>Microsoft Office PowerPoint</Application>
  <PresentationFormat>Bildschirmpräsentation (4:3)</PresentationFormat>
  <Paragraphs>1265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1373</cp:revision>
  <cp:lastPrinted>2015-08-21T20:47:23Z</cp:lastPrinted>
  <dcterms:created xsi:type="dcterms:W3CDTF">2003-11-14T15:38:02Z</dcterms:created>
  <dcterms:modified xsi:type="dcterms:W3CDTF">2021-08-24T13:16:04Z</dcterms:modified>
</cp:coreProperties>
</file>