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948" r:id="rId92"/>
    <p:sldId id="862" r:id="rId93"/>
    <p:sldId id="863" r:id="rId94"/>
    <p:sldId id="762" r:id="rId95"/>
    <p:sldId id="778" r:id="rId96"/>
    <p:sldId id="872" r:id="rId97"/>
    <p:sldId id="826" r:id="rId98"/>
    <p:sldId id="845" r:id="rId99"/>
    <p:sldId id="844" r:id="rId100"/>
    <p:sldId id="846" r:id="rId101"/>
    <p:sldId id="818" r:id="rId102"/>
    <p:sldId id="822" r:id="rId103"/>
    <p:sldId id="823" r:id="rId104"/>
    <p:sldId id="820" r:id="rId105"/>
    <p:sldId id="824" r:id="rId106"/>
    <p:sldId id="825" r:id="rId107"/>
    <p:sldId id="821" r:id="rId108"/>
    <p:sldId id="827" r:id="rId109"/>
    <p:sldId id="828" r:id="rId110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</a:t>
            </a:r>
            <a:r>
              <a:rPr lang="de-CH" dirty="0" smtClean="0"/>
              <a:t>Teile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3219</Words>
  <Application>Microsoft Office PowerPoint</Application>
  <PresentationFormat>Bildschirmpräsentation (4:3)</PresentationFormat>
  <Paragraphs>1202</Paragraphs>
  <Slides>109</Slides>
  <Notes>109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5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1387</cp:revision>
  <cp:lastPrinted>2015-08-21T20:47:23Z</cp:lastPrinted>
  <dcterms:created xsi:type="dcterms:W3CDTF">2003-11-14T15:38:02Z</dcterms:created>
  <dcterms:modified xsi:type="dcterms:W3CDTF">2021-08-26T13:42:20Z</dcterms:modified>
</cp:coreProperties>
</file>