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>
                  <a:latin typeface="Calibri" panose="020F0502020204030204" pitchFamily="34" charset="0"/>
                </a:rPr>
                <a:t>Witikon</a:t>
              </a:r>
              <a:r>
                <a:rPr lang="de-CH" sz="1200" dirty="0">
                  <a:latin typeface="Calibri" panose="020F0502020204030204" pitchFamily="34" charset="0"/>
                </a:rPr>
                <a:t>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Heimat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Heimat = Schweiz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GAM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</a:t>
            </a:r>
            <a:r>
              <a:rPr lang="de-DE" dirty="0" err="1"/>
              <a:t>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Loess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3293</Words>
  <Application>Microsoft Office PowerPoint</Application>
  <PresentationFormat>Bildschirmpräsentation (4:3)</PresentationFormat>
  <Paragraphs>1256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20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1430</cp:revision>
  <cp:lastPrinted>2015-08-21T20:47:23Z</cp:lastPrinted>
  <dcterms:created xsi:type="dcterms:W3CDTF">2003-11-14T15:38:02Z</dcterms:created>
  <dcterms:modified xsi:type="dcterms:W3CDTF">2022-04-05T06:25:37Z</dcterms:modified>
</cp:coreProperties>
</file>