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8"/>
  </p:notesMasterIdLst>
  <p:handoutMasterIdLst>
    <p:handoutMasterId r:id="rId129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42" r:id="rId48"/>
    <p:sldId id="943" r:id="rId49"/>
    <p:sldId id="949" r:id="rId50"/>
    <p:sldId id="950" r:id="rId51"/>
    <p:sldId id="951" r:id="rId52"/>
    <p:sldId id="952" r:id="rId53"/>
    <p:sldId id="953" r:id="rId54"/>
    <p:sldId id="954" r:id="rId55"/>
    <p:sldId id="955" r:id="rId56"/>
    <p:sldId id="956" r:id="rId57"/>
    <p:sldId id="957" r:id="rId58"/>
    <p:sldId id="989" r:id="rId59"/>
    <p:sldId id="990" r:id="rId60"/>
    <p:sldId id="991" r:id="rId61"/>
    <p:sldId id="992" r:id="rId62"/>
    <p:sldId id="993" r:id="rId63"/>
    <p:sldId id="995" r:id="rId64"/>
    <p:sldId id="996" r:id="rId65"/>
    <p:sldId id="997" r:id="rId66"/>
    <p:sldId id="998" r:id="rId67"/>
    <p:sldId id="999" r:id="rId68"/>
    <p:sldId id="958" r:id="rId69"/>
    <p:sldId id="961" r:id="rId70"/>
    <p:sldId id="962" r:id="rId71"/>
    <p:sldId id="963" r:id="rId72"/>
    <p:sldId id="964" r:id="rId73"/>
    <p:sldId id="965" r:id="rId74"/>
    <p:sldId id="966" r:id="rId75"/>
    <p:sldId id="967" r:id="rId76"/>
    <p:sldId id="968" r:id="rId77"/>
    <p:sldId id="969" r:id="rId78"/>
    <p:sldId id="973" r:id="rId79"/>
    <p:sldId id="988" r:id="rId80"/>
    <p:sldId id="974" r:id="rId81"/>
    <p:sldId id="970" r:id="rId82"/>
    <p:sldId id="971" r:id="rId83"/>
    <p:sldId id="972" r:id="rId84"/>
    <p:sldId id="975" r:id="rId85"/>
    <p:sldId id="980" r:id="rId86"/>
    <p:sldId id="976" r:id="rId87"/>
    <p:sldId id="977" r:id="rId88"/>
    <p:sldId id="978" r:id="rId89"/>
    <p:sldId id="979" r:id="rId90"/>
    <p:sldId id="981" r:id="rId91"/>
    <p:sldId id="982" r:id="rId92"/>
    <p:sldId id="983" r:id="rId93"/>
    <p:sldId id="984" r:id="rId94"/>
    <p:sldId id="985" r:id="rId95"/>
    <p:sldId id="986" r:id="rId96"/>
    <p:sldId id="987" r:id="rId97"/>
    <p:sldId id="948" r:id="rId98"/>
    <p:sldId id="862" r:id="rId99"/>
    <p:sldId id="863" r:id="rId100"/>
    <p:sldId id="762" r:id="rId101"/>
    <p:sldId id="778" r:id="rId102"/>
    <p:sldId id="872" r:id="rId103"/>
    <p:sldId id="813" r:id="rId104"/>
    <p:sldId id="814" r:id="rId105"/>
    <p:sldId id="815" r:id="rId106"/>
    <p:sldId id="816" r:id="rId107"/>
    <p:sldId id="817" r:id="rId108"/>
    <p:sldId id="836" r:id="rId109"/>
    <p:sldId id="837" r:id="rId110"/>
    <p:sldId id="839" r:id="rId111"/>
    <p:sldId id="840" r:id="rId112"/>
    <p:sldId id="841" r:id="rId113"/>
    <p:sldId id="842" r:id="rId114"/>
    <p:sldId id="826" r:id="rId115"/>
    <p:sldId id="845" r:id="rId116"/>
    <p:sldId id="844" r:id="rId117"/>
    <p:sldId id="846" r:id="rId118"/>
    <p:sldId id="818" r:id="rId119"/>
    <p:sldId id="822" r:id="rId120"/>
    <p:sldId id="823" r:id="rId121"/>
    <p:sldId id="820" r:id="rId122"/>
    <p:sldId id="824" r:id="rId123"/>
    <p:sldId id="825" r:id="rId124"/>
    <p:sldId id="821" r:id="rId125"/>
    <p:sldId id="827" r:id="rId126"/>
    <p:sldId id="828" r:id="rId127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61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7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48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04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7349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26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350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102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7182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18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72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396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88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27018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12306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drei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875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137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24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198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98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682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25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0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6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4139952" y="1196752"/>
            <a:ext cx="2448272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dao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0040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344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2390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3823</Words>
  <Application>Microsoft Office PowerPoint</Application>
  <PresentationFormat>Bildschirmpräsentation (4:3)</PresentationFormat>
  <Paragraphs>1392</Paragraphs>
  <Slides>126</Slides>
  <Notes>126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126</vt:i4>
      </vt:variant>
    </vt:vector>
  </HeadingPairs>
  <TitlesOfParts>
    <vt:vector size="132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1365</cp:revision>
  <cp:lastPrinted>2015-08-21T20:47:23Z</cp:lastPrinted>
  <dcterms:created xsi:type="dcterms:W3CDTF">2003-11-14T15:38:02Z</dcterms:created>
  <dcterms:modified xsi:type="dcterms:W3CDTF">2021-08-18T08:48:02Z</dcterms:modified>
</cp:coreProperties>
</file>