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Fit: LOESS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glätten mit LOESS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Sterberaten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LOESS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4039</Words>
  <Application>Microsoft Office PowerPoint</Application>
  <PresentationFormat>Bildschirmpräsentation (4:3)</PresentationFormat>
  <Paragraphs>1257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1464</cp:revision>
  <cp:lastPrinted>2015-08-21T20:47:23Z</cp:lastPrinted>
  <dcterms:created xsi:type="dcterms:W3CDTF">2003-11-14T15:38:02Z</dcterms:created>
  <dcterms:modified xsi:type="dcterms:W3CDTF">2022-04-07T13:55:56Z</dcterms:modified>
</cp:coreProperties>
</file>