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89" r:id="rId48"/>
    <p:sldId id="990" r:id="rId49"/>
    <p:sldId id="991" r:id="rId50"/>
    <p:sldId id="992" r:id="rId51"/>
    <p:sldId id="993" r:id="rId52"/>
    <p:sldId id="995" r:id="rId53"/>
    <p:sldId id="996" r:id="rId54"/>
    <p:sldId id="997" r:id="rId55"/>
    <p:sldId id="998" r:id="rId56"/>
    <p:sldId id="999" r:id="rId57"/>
    <p:sldId id="958" r:id="rId58"/>
    <p:sldId id="961" r:id="rId59"/>
    <p:sldId id="1000" r:id="rId60"/>
    <p:sldId id="1001" r:id="rId61"/>
    <p:sldId id="965" r:id="rId62"/>
    <p:sldId id="966" r:id="rId63"/>
    <p:sldId id="967" r:id="rId64"/>
    <p:sldId id="968" r:id="rId65"/>
    <p:sldId id="969" r:id="rId66"/>
    <p:sldId id="973" r:id="rId67"/>
    <p:sldId id="988" r:id="rId68"/>
    <p:sldId id="974" r:id="rId69"/>
    <p:sldId id="970" r:id="rId70"/>
    <p:sldId id="971" r:id="rId71"/>
    <p:sldId id="972" r:id="rId72"/>
    <p:sldId id="975" r:id="rId73"/>
    <p:sldId id="980" r:id="rId74"/>
    <p:sldId id="976" r:id="rId75"/>
    <p:sldId id="977" r:id="rId76"/>
    <p:sldId id="978" r:id="rId77"/>
    <p:sldId id="979" r:id="rId78"/>
    <p:sldId id="981" r:id="rId79"/>
    <p:sldId id="982" r:id="rId80"/>
    <p:sldId id="983" r:id="rId81"/>
    <p:sldId id="984" r:id="rId82"/>
    <p:sldId id="985" r:id="rId83"/>
    <p:sldId id="986" r:id="rId84"/>
    <p:sldId id="987" r:id="rId85"/>
    <p:sldId id="948" r:id="rId86"/>
    <p:sldId id="862" r:id="rId87"/>
    <p:sldId id="863" r:id="rId88"/>
    <p:sldId id="762" r:id="rId89"/>
    <p:sldId id="778" r:id="rId90"/>
    <p:sldId id="872" r:id="rId91"/>
    <p:sldId id="813" r:id="rId92"/>
    <p:sldId id="814" r:id="rId93"/>
    <p:sldId id="815" r:id="rId94"/>
    <p:sldId id="816" r:id="rId95"/>
    <p:sldId id="817" r:id="rId96"/>
    <p:sldId id="836" r:id="rId97"/>
    <p:sldId id="837" r:id="rId98"/>
    <p:sldId id="839" r:id="rId99"/>
    <p:sldId id="840" r:id="rId100"/>
    <p:sldId id="841" r:id="rId101"/>
    <p:sldId id="842" r:id="rId102"/>
    <p:sldId id="826" r:id="rId103"/>
    <p:sldId id="845" r:id="rId104"/>
    <p:sldId id="844" r:id="rId105"/>
    <p:sldId id="846" r:id="rId106"/>
    <p:sldId id="818" r:id="rId107"/>
    <p:sldId id="822" r:id="rId108"/>
    <p:sldId id="823" r:id="rId109"/>
    <p:sldId id="820" r:id="rId110"/>
    <p:sldId id="824" r:id="rId111"/>
    <p:sldId id="825" r:id="rId112"/>
    <p:sldId id="821" r:id="rId113"/>
    <p:sldId id="827" r:id="rId114"/>
    <p:sldId id="828" r:id="rId115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48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9544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1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62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9472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556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437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3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5783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70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02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324429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1376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/>
              <a:t>dao</a:t>
            </a:r>
            <a:r>
              <a:rPr lang="de-CH" dirty="0"/>
              <a:t>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zwei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dao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4104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556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624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73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9301" y="3163068"/>
            <a:ext cx="666979" cy="86613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2918050" y="4406478"/>
            <a:ext cx="285532" cy="135358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40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311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1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</a:t>
            </a:r>
            <a:r>
              <a:rPr lang="de-CH" sz="1200" b="1" dirty="0" err="1" smtClean="0">
                <a:latin typeface="Calibri" panose="020F0502020204030204" pitchFamily="34" charset="0"/>
              </a:rPr>
              <a:t>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52028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35896" y="1385706"/>
            <a:ext cx="247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Höngg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22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</a:t>
            </a:r>
            <a:r>
              <a:rPr lang="de-CH" dirty="0" smtClean="0"/>
              <a:t>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3620" y="1881241"/>
            <a:ext cx="670429" cy="89111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632168" y="3114078"/>
            <a:ext cx="349317" cy="169987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uppieren 1"/>
          <p:cNvGrpSpPr/>
          <p:nvPr/>
        </p:nvGrpSpPr>
        <p:grpSpPr>
          <a:xfrm>
            <a:off x="1750530" y="4815483"/>
            <a:ext cx="1840603" cy="293146"/>
            <a:chOff x="1688010" y="4725552"/>
            <a:chExt cx="1840603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41699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25552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ree_ems_thres_y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3290403" y="47515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0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3349</Words>
  <Application>Microsoft Office PowerPoint</Application>
  <PresentationFormat>Bildschirmpräsentation (4:3)</PresentationFormat>
  <Paragraphs>1255</Paragraphs>
  <Slides>114</Slides>
  <Notes>114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114</vt:i4>
      </vt:variant>
    </vt:vector>
  </HeadingPairs>
  <TitlesOfParts>
    <vt:vector size="120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dao)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1370</cp:revision>
  <cp:lastPrinted>2015-08-21T20:47:23Z</cp:lastPrinted>
  <dcterms:created xsi:type="dcterms:W3CDTF">2003-11-14T15:38:02Z</dcterms:created>
  <dcterms:modified xsi:type="dcterms:W3CDTF">2021-08-20T12:47:44Z</dcterms:modified>
</cp:coreProperties>
</file>