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Witikon,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GAM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39655" y="2675987"/>
            <a:ext cx="219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37666" y="991761"/>
            <a:ext cx="34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</a:t>
            </a:r>
            <a:r>
              <a:rPr lang="de-CH" dirty="0" err="1"/>
              <a:t>Wegzüge</a:t>
            </a:r>
            <a:r>
              <a:rPr lang="de-CH" dirty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</a:t>
            </a:r>
            <a:r>
              <a:rPr lang="de-DE" dirty="0" err="1"/>
              <a:t>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22350" y="1783849"/>
            <a:ext cx="344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4747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Loess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3293</Words>
  <Application>Microsoft Office PowerPoint</Application>
  <PresentationFormat>Bildschirmpräsentation (4:3)</PresentationFormat>
  <Paragraphs>1256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20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 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1440</cp:revision>
  <cp:lastPrinted>2015-08-21T20:47:23Z</cp:lastPrinted>
  <dcterms:created xsi:type="dcterms:W3CDTF">2003-11-14T15:38:02Z</dcterms:created>
  <dcterms:modified xsi:type="dcterms:W3CDTF">2022-04-05T07:45:43Z</dcterms:modified>
</cp:coreProperties>
</file>