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4" r:id="rId2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5513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  <p15:guide id="7" pos="2971">
          <p15:clr>
            <a:srgbClr val="A4A3A4"/>
          </p15:clr>
        </p15:guide>
        <p15:guide id="8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520">
          <p15:clr>
            <a:srgbClr val="A4A3A4"/>
          </p15:clr>
        </p15:guide>
        <p15:guide id="2" orient="horz" pos="5280">
          <p15:clr>
            <a:srgbClr val="A4A3A4"/>
          </p15:clr>
        </p15:guide>
        <p15:guide id="3" pos="6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8FFF"/>
    <a:srgbClr val="DDDDDD"/>
    <a:srgbClr val="0080FF"/>
    <a:srgbClr val="1966CC"/>
    <a:srgbClr val="0C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01" autoAdjust="0"/>
    <p:restoredTop sz="96866" autoAdjust="0"/>
  </p:normalViewPr>
  <p:slideViewPr>
    <p:cSldViewPr snapToGrid="0">
      <p:cViewPr varScale="1">
        <p:scale>
          <a:sx n="108" d="100"/>
          <a:sy n="108" d="100"/>
        </p:scale>
        <p:origin x="504" y="102"/>
      </p:cViewPr>
      <p:guideLst>
        <p:guide orient="horz" pos="255"/>
        <p:guide orient="horz" pos="1117"/>
        <p:guide orient="horz" pos="3840"/>
        <p:guide orient="horz" pos="5513"/>
        <p:guide pos="249"/>
        <p:guide pos="5511"/>
        <p:guide pos="2971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-72" y="13098"/>
      </p:cViewPr>
      <p:guideLst>
        <p:guide orient="horz" pos="5520"/>
        <p:guide orient="horz" pos="5280"/>
        <p:guide pos="6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143000" y="8558213"/>
            <a:ext cx="17272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  <a:p>
            <a:pPr eaLnBrk="0" hangingPunct="0">
              <a:lnSpc>
                <a:spcPct val="90000"/>
              </a:lnSpc>
            </a:pPr>
            <a:endParaRPr lang="de-CH" sz="800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30513" y="8585200"/>
            <a:ext cx="2884487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fld id="{AA6CB9FC-057B-445C-9152-D5EE3B218F98}" type="datetime4">
              <a:rPr lang="de-DE"/>
              <a:pPr/>
              <a:t>6. Juli 2018</a:t>
            </a:fld>
            <a:endParaRPr lang="de-DE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828925" y="8480425"/>
            <a:ext cx="288607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r>
              <a:rPr lang="de-DE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80178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5334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343400"/>
            <a:ext cx="5029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992188" y="8756650"/>
            <a:ext cx="17272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  <a:p>
            <a:pPr eaLnBrk="0" hangingPunct="0">
              <a:lnSpc>
                <a:spcPct val="90000"/>
              </a:lnSpc>
            </a:pPr>
            <a:endParaRPr lang="de-CH" sz="80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2819400" y="8783638"/>
            <a:ext cx="312578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fld id="{A7F593A7-618F-465F-9087-D7E02D137F68}" type="datetime4">
              <a:rPr lang="de-DE"/>
              <a:pPr/>
              <a:t>6. Juli 2018</a:t>
            </a:fld>
            <a:endParaRPr lang="de-DE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819400" y="8674100"/>
            <a:ext cx="31242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800"/>
            </a:lvl1pPr>
          </a:lstStyle>
          <a:p>
            <a:r>
              <a:rPr lang="de-DE"/>
              <a:t>Titel der Präsentation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6839331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404813"/>
            <a:ext cx="8353425" cy="1368425"/>
          </a:xfrm>
        </p:spPr>
        <p:txBody>
          <a:bodyPr/>
          <a:lstStyle>
            <a:lvl1pPr>
              <a:lnSpc>
                <a:spcPts val="5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213100"/>
            <a:ext cx="8353425" cy="2376488"/>
          </a:xfrm>
        </p:spPr>
        <p:txBody>
          <a:bodyPr/>
          <a:lstStyle>
            <a:lvl1pPr marL="0" indent="0">
              <a:lnSpc>
                <a:spcPts val="2400"/>
              </a:lnSpc>
              <a:buFontTx/>
              <a:buNone/>
              <a:defRPr sz="2200"/>
            </a:lvl1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3106" name="Picture 34" descr="logo_stzh_STAT_sw_pos_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6073775"/>
            <a:ext cx="2163762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404813"/>
            <a:ext cx="2087563" cy="5686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3462" cy="56864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404813"/>
            <a:ext cx="8353425" cy="863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100512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648200" y="1773238"/>
            <a:ext cx="4100513" cy="4318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773238"/>
            <a:ext cx="41005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10051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353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de-CH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2124075" y="6453188"/>
            <a:ext cx="18669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Titel der Präsentation</a:t>
            </a:r>
          </a:p>
          <a:p>
            <a:pPr eaLnBrk="0" hangingPunct="0">
              <a:lnSpc>
                <a:spcPct val="90000"/>
              </a:lnSpc>
            </a:pPr>
            <a:fld id="{13DCBA63-E9F0-49FE-A1A4-26CD79CB8831}" type="datetime4">
              <a:rPr lang="de-CH" sz="800"/>
              <a:pPr eaLnBrk="0" hangingPunct="0">
                <a:lnSpc>
                  <a:spcPct val="90000"/>
                </a:lnSpc>
              </a:pPr>
              <a:t>6. Juli 2018</a:t>
            </a:fld>
            <a:r>
              <a:rPr lang="de-CH" sz="800"/>
              <a:t>, Seite </a:t>
            </a:r>
            <a:fld id="{1CC0AE13-C9A9-4D22-B9BB-A09E17403DC7}" type="slidenum">
              <a:rPr lang="de-CH" sz="800"/>
              <a:pPr eaLnBrk="0" hangingPunct="0">
                <a:lnSpc>
                  <a:spcPct val="90000"/>
                </a:lnSpc>
              </a:pPr>
              <a:t>‹Nr.›</a:t>
            </a:fld>
            <a:endParaRPr lang="de-CH" sz="80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73238"/>
            <a:ext cx="83534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395288" y="6453188"/>
            <a:ext cx="1727200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de-CH" sz="800"/>
              <a:t>Stadt Zürich</a:t>
            </a:r>
          </a:p>
          <a:p>
            <a:pPr eaLnBrk="0" hangingPunct="0">
              <a:lnSpc>
                <a:spcPct val="90000"/>
              </a:lnSpc>
            </a:pPr>
            <a:r>
              <a:rPr lang="de-CH" sz="800"/>
              <a:t>Statistik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65225" indent="-266700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1614488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621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25193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29765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34337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3890963" indent="-26828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 für Architektur und Vorgehen von </a:t>
            </a:r>
            <a:r>
              <a:rPr lang="de-CH" dirty="0" err="1" smtClean="0"/>
              <a:t>Zazuko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74111" y="2272795"/>
            <a:ext cx="9179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HDB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1557330" y="2272795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Pipeline</a:t>
            </a:r>
            <a:endParaRPr lang="de-CH" dirty="0"/>
          </a:p>
        </p:txBody>
      </p:sp>
      <p:sp>
        <p:nvSpPr>
          <p:cNvPr id="19" name="Rechteck 18"/>
          <p:cNvSpPr/>
          <p:nvPr/>
        </p:nvSpPr>
        <p:spPr>
          <a:xfrm>
            <a:off x="2912696" y="2272795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ld.data</a:t>
            </a:r>
            <a:endParaRPr lang="de-CH" dirty="0"/>
          </a:p>
        </p:txBody>
      </p:sp>
      <p:sp>
        <p:nvSpPr>
          <p:cNvPr id="20" name="Rechteck 19"/>
          <p:cNvSpPr/>
          <p:nvPr/>
        </p:nvSpPr>
        <p:spPr>
          <a:xfrm>
            <a:off x="4623986" y="2272795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stat.data</a:t>
            </a:r>
            <a:endParaRPr lang="de-CH" dirty="0"/>
          </a:p>
        </p:txBody>
      </p:sp>
      <p:sp>
        <p:nvSpPr>
          <p:cNvPr id="22" name="Rechteck 21"/>
          <p:cNvSpPr/>
          <p:nvPr/>
        </p:nvSpPr>
        <p:spPr>
          <a:xfrm>
            <a:off x="5989577" y="2272795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API</a:t>
            </a:r>
            <a:endParaRPr lang="de-CH" dirty="0"/>
          </a:p>
        </p:txBody>
      </p:sp>
      <p:sp>
        <p:nvSpPr>
          <p:cNvPr id="23" name="Rechteck 22"/>
          <p:cNvSpPr/>
          <p:nvPr/>
        </p:nvSpPr>
        <p:spPr>
          <a:xfrm>
            <a:off x="7644099" y="2272795"/>
            <a:ext cx="9239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STIP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803115" y="3105809"/>
            <a:ext cx="127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RDF-</a:t>
            </a:r>
            <a:r>
              <a:rPr lang="de-CH" sz="800" dirty="0" err="1" smtClean="0"/>
              <a:t>Datacubes</a:t>
            </a:r>
            <a:endParaRPr lang="de-CH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INT (automatisch)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PROD (manuell)</a:t>
            </a:r>
            <a:endParaRPr lang="de-CH" sz="800" dirty="0"/>
          </a:p>
        </p:txBody>
      </p:sp>
      <p:sp>
        <p:nvSpPr>
          <p:cNvPr id="24" name="Rechteck 23"/>
          <p:cNvSpPr/>
          <p:nvPr/>
        </p:nvSpPr>
        <p:spPr>
          <a:xfrm>
            <a:off x="1149614" y="3899796"/>
            <a:ext cx="1933538" cy="14342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Kurzfristig: VD als Turtle-File (stellt </a:t>
            </a:r>
            <a:r>
              <a:rPr lang="de-CH" dirty="0" err="1" smtClean="0"/>
              <a:t>triple</a:t>
            </a:r>
            <a:r>
              <a:rPr lang="de-CH" dirty="0" smtClean="0"/>
              <a:t> dar, wird von SSZ erstellt mit Hilfe von </a:t>
            </a:r>
            <a:r>
              <a:rPr lang="de-CH" dirty="0" err="1" smtClean="0"/>
              <a:t>Zazuko</a:t>
            </a:r>
            <a:endParaRPr lang="de-CH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094095" y="2686906"/>
            <a:ext cx="709020" cy="115824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feld 12"/>
          <p:cNvSpPr txBox="1"/>
          <p:nvPr/>
        </p:nvSpPr>
        <p:spPr>
          <a:xfrm>
            <a:off x="1050078" y="3349790"/>
            <a:ext cx="1551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/>
              <a:t>Als </a:t>
            </a:r>
            <a:r>
              <a:rPr lang="de-CH" sz="800" dirty="0" err="1" smtClean="0"/>
              <a:t>Endpoint</a:t>
            </a:r>
            <a:r>
              <a:rPr lang="de-CH" sz="800" dirty="0" smtClean="0"/>
              <a:t> reinladen</a:t>
            </a:r>
            <a:endParaRPr lang="de-CH" sz="800" dirty="0"/>
          </a:p>
        </p:txBody>
      </p:sp>
      <p:sp>
        <p:nvSpPr>
          <p:cNvPr id="30" name="Rechteck 29"/>
          <p:cNvSpPr/>
          <p:nvPr/>
        </p:nvSpPr>
        <p:spPr>
          <a:xfrm>
            <a:off x="1149614" y="5431416"/>
            <a:ext cx="1933538" cy="792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Langfristig: Generator als zweiter Schritt</a:t>
            </a:r>
            <a:endParaRPr lang="de-CH" dirty="0"/>
          </a:p>
        </p:txBody>
      </p:sp>
      <p:sp>
        <p:nvSpPr>
          <p:cNvPr id="35" name="Nach unten gekrümmter Pfeil 34"/>
          <p:cNvSpPr/>
          <p:nvPr/>
        </p:nvSpPr>
        <p:spPr bwMode="auto">
          <a:xfrm>
            <a:off x="3307339" y="1793146"/>
            <a:ext cx="3299201" cy="381000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 Verbindung mit Pfeil 37"/>
          <p:cNvCxnSpPr/>
          <p:nvPr/>
        </p:nvCxnSpPr>
        <p:spPr bwMode="auto">
          <a:xfrm>
            <a:off x="7048500" y="2659380"/>
            <a:ext cx="460616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/>
          <p:nvPr/>
        </p:nvCxnSpPr>
        <p:spPr bwMode="auto">
          <a:xfrm>
            <a:off x="4004276" y="2659380"/>
            <a:ext cx="460616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/>
          <p:cNvCxnSpPr/>
          <p:nvPr/>
        </p:nvCxnSpPr>
        <p:spPr bwMode="auto">
          <a:xfrm>
            <a:off x="1260510" y="2686906"/>
            <a:ext cx="230308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577725" y="2673505"/>
            <a:ext cx="230308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5814960" y="3105809"/>
            <a:ext cx="254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Shape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dirty="0" smtClean="0"/>
              <a:t>Slice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b="1" dirty="0" smtClean="0"/>
              <a:t>Neuer </a:t>
            </a:r>
            <a:r>
              <a:rPr lang="de-CH" sz="800" b="1" dirty="0" err="1" smtClean="0"/>
              <a:t>Algorythmus</a:t>
            </a:r>
            <a:r>
              <a:rPr lang="de-CH" sz="800" b="1" dirty="0"/>
              <a:t> </a:t>
            </a:r>
            <a:r>
              <a:rPr lang="de-CH" sz="800" b="1" dirty="0" smtClean="0"/>
              <a:t>(zweiter API-Zugang, der VD-Vokabular so übersetzt, dass VD* von IXT/STIP verwertbar)</a:t>
            </a:r>
            <a:endParaRPr lang="de-CH" sz="800" b="1" dirty="0"/>
          </a:p>
        </p:txBody>
      </p:sp>
      <p:sp>
        <p:nvSpPr>
          <p:cNvPr id="46" name="Nach unten gekrümmter Pfeil 45"/>
          <p:cNvSpPr/>
          <p:nvPr/>
        </p:nvSpPr>
        <p:spPr bwMode="auto">
          <a:xfrm>
            <a:off x="4956939" y="1809330"/>
            <a:ext cx="1386840" cy="381000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953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Präsentation 14">
      <a:dk1>
        <a:srgbClr val="000000"/>
      </a:dk1>
      <a:lt1>
        <a:srgbClr val="FFFFFF"/>
      </a:lt1>
      <a:dk2>
        <a:srgbClr val="000000"/>
      </a:dk2>
      <a:lt2>
        <a:srgbClr val="141E64"/>
      </a:lt2>
      <a:accent1>
        <a:srgbClr val="146EB4"/>
      </a:accent1>
      <a:accent2>
        <a:srgbClr val="6EB4EB"/>
      </a:accent2>
      <a:accent3>
        <a:srgbClr val="FFFFFF"/>
      </a:accent3>
      <a:accent4>
        <a:srgbClr val="000000"/>
      </a:accent4>
      <a:accent5>
        <a:srgbClr val="AABAD6"/>
      </a:accent5>
      <a:accent6>
        <a:srgbClr val="63A3D5"/>
      </a:accent6>
      <a:hlink>
        <a:srgbClr val="4682D2"/>
      </a:hlink>
      <a:folHlink>
        <a:srgbClr val="1E50AA"/>
      </a:folHlink>
    </a:clrScheme>
    <a:fontScheme name="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808163" algn="l"/>
          </a:tabLst>
          <a:defRPr kumimoji="0" lang="de-C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808163" algn="l"/>
          </a:tabLst>
          <a:defRPr kumimoji="0" lang="de-C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2D8AE7"/>
        </a:accent6>
        <a:hlink>
          <a:srgbClr val="003399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14">
        <a:dk1>
          <a:srgbClr val="000000"/>
        </a:dk1>
        <a:lt1>
          <a:srgbClr val="FFFFFF"/>
        </a:lt1>
        <a:dk2>
          <a:srgbClr val="000000"/>
        </a:dk2>
        <a:lt2>
          <a:srgbClr val="141E64"/>
        </a:lt2>
        <a:accent1>
          <a:srgbClr val="146EB4"/>
        </a:accent1>
        <a:accent2>
          <a:srgbClr val="6EB4EB"/>
        </a:accent2>
        <a:accent3>
          <a:srgbClr val="FFFFFF"/>
        </a:accent3>
        <a:accent4>
          <a:srgbClr val="000000"/>
        </a:accent4>
        <a:accent5>
          <a:srgbClr val="AABAD6"/>
        </a:accent5>
        <a:accent6>
          <a:srgbClr val="63A3D5"/>
        </a:accent6>
        <a:hlink>
          <a:srgbClr val="4682D2"/>
        </a:hlink>
        <a:folHlink>
          <a:srgbClr val="1E50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Statistik Stadt Zürich</Template>
  <TotalTime>0</TotalTime>
  <Words>72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Präsentation</vt:lpstr>
      <vt:lpstr>Vorschlag für Architektur und Vorgehen von Zazuko</vt:lpstr>
    </vt:vector>
  </TitlesOfParts>
  <Company>Stadt Zürich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zum Beispiel über zwei Zeilen in Arial 40 Punkt</dc:title>
  <dc:creator>Daniel Truttmann (ssztrd)</dc:creator>
  <cp:lastModifiedBy>Daniel Truttmann (ssztrd)</cp:lastModifiedBy>
  <cp:revision>45</cp:revision>
  <cp:lastPrinted>2006-07-06T12:19:27Z</cp:lastPrinted>
  <dcterms:created xsi:type="dcterms:W3CDTF">2018-06-14T06:44:47Z</dcterms:created>
  <dcterms:modified xsi:type="dcterms:W3CDTF">2018-07-06T11:26:55Z</dcterms:modified>
</cp:coreProperties>
</file>