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7" r:id="rId4"/>
    <p:sldId id="264" r:id="rId5"/>
    <p:sldId id="265" r:id="rId6"/>
    <p:sldId id="258" r:id="rId7"/>
    <p:sldId id="259" r:id="rId8"/>
    <p:sldId id="262" r:id="rId9"/>
    <p:sldId id="261" r:id="rId10"/>
    <p:sldId id="263" r:id="rId11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327D-76FA-402D-A941-E71A9FDE978A}" type="datetimeFigureOut">
              <a:rPr lang="nb-NO" smtClean="0"/>
              <a:t>17.09.2013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4C97-39C9-4C17-8DDD-20D570663E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325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327D-76FA-402D-A941-E71A9FDE978A}" type="datetimeFigureOut">
              <a:rPr lang="nb-NO" smtClean="0"/>
              <a:t>17.09.2013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4C97-39C9-4C17-8DDD-20D570663E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338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327D-76FA-402D-A941-E71A9FDE978A}" type="datetimeFigureOut">
              <a:rPr lang="nb-NO" smtClean="0"/>
              <a:t>17.09.2013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4C97-39C9-4C17-8DDD-20D570663E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25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327D-76FA-402D-A941-E71A9FDE978A}" type="datetimeFigureOut">
              <a:rPr lang="nb-NO" smtClean="0"/>
              <a:t>17.09.2013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4C97-39C9-4C17-8DDD-20D570663E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924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327D-76FA-402D-A941-E71A9FDE978A}" type="datetimeFigureOut">
              <a:rPr lang="nb-NO" smtClean="0"/>
              <a:t>17.09.2013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4C97-39C9-4C17-8DDD-20D570663E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832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327D-76FA-402D-A941-E71A9FDE978A}" type="datetimeFigureOut">
              <a:rPr lang="nb-NO" smtClean="0"/>
              <a:t>17.09.2013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4C97-39C9-4C17-8DDD-20D570663E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956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327D-76FA-402D-A941-E71A9FDE978A}" type="datetimeFigureOut">
              <a:rPr lang="nb-NO" smtClean="0"/>
              <a:t>17.09.2013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4C97-39C9-4C17-8DDD-20D570663E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595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327D-76FA-402D-A941-E71A9FDE978A}" type="datetimeFigureOut">
              <a:rPr lang="nb-NO" smtClean="0"/>
              <a:t>17.09.2013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4C97-39C9-4C17-8DDD-20D570663E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40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327D-76FA-402D-A941-E71A9FDE978A}" type="datetimeFigureOut">
              <a:rPr lang="nb-NO" smtClean="0"/>
              <a:t>17.09.2013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4C97-39C9-4C17-8DDD-20D570663E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464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327D-76FA-402D-A941-E71A9FDE978A}" type="datetimeFigureOut">
              <a:rPr lang="nb-NO" smtClean="0"/>
              <a:t>17.09.2013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4C97-39C9-4C17-8DDD-20D570663E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8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327D-76FA-402D-A941-E71A9FDE978A}" type="datetimeFigureOut">
              <a:rPr lang="nb-NO" smtClean="0"/>
              <a:t>17.09.2013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4C97-39C9-4C17-8DDD-20D570663E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828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327D-76FA-402D-A941-E71A9FDE978A}" type="datetimeFigureOut">
              <a:rPr lang="nb-NO" smtClean="0"/>
              <a:t>17.09.2013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B4C97-39C9-4C17-8DDD-20D570663E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5117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nteen-app.herokuapp.com/canteens/stavanger" TargetMode="External"/><Relationship Id="rId2" Type="http://schemas.openxmlformats.org/officeDocument/2006/relationships/hyperlink" Target="http://canteen-app.herokuapp.com/cantee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tatoil/AndroidHelloWorld" TargetMode="External"/><Relationship Id="rId5" Type="http://schemas.openxmlformats.org/officeDocument/2006/relationships/hyperlink" Target="http://143.97.229.222/" TargetMode="External"/><Relationship Id="rId4" Type="http://schemas.openxmlformats.org/officeDocument/2006/relationships/hyperlink" Target="http://canteen-app.herokuapp.com/balan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toil/AndroidHelloWorld" TargetMode="External"/><Relationship Id="rId2" Type="http://schemas.openxmlformats.org/officeDocument/2006/relationships/hyperlink" Target="https://b2bqa.statoil.com/Travel/TripService/TripService.asmx?WSD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13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smtClean="0"/>
              <a:t>Hackday</a:t>
            </a:r>
            <a:endParaRPr lang="nb-NO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Oval 4"/>
          <p:cNvSpPr/>
          <p:nvPr/>
        </p:nvSpPr>
        <p:spPr>
          <a:xfrm>
            <a:off x="827583" y="537100"/>
            <a:ext cx="2031255" cy="195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Artist</a:t>
            </a:r>
            <a:endParaRPr lang="nb-NO" dirty="0"/>
          </a:p>
        </p:txBody>
      </p:sp>
      <p:sp>
        <p:nvSpPr>
          <p:cNvPr id="6" name="Oval 5"/>
          <p:cNvSpPr/>
          <p:nvPr/>
        </p:nvSpPr>
        <p:spPr>
          <a:xfrm>
            <a:off x="1195139" y="3774831"/>
            <a:ext cx="1296144" cy="129614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Maker</a:t>
            </a:r>
            <a:endParaRPr lang="nb-NO" dirty="0"/>
          </a:p>
        </p:txBody>
      </p:sp>
      <p:sp>
        <p:nvSpPr>
          <p:cNvPr id="8" name="Oval 7"/>
          <p:cNvSpPr/>
          <p:nvPr/>
        </p:nvSpPr>
        <p:spPr>
          <a:xfrm>
            <a:off x="4860032" y="897140"/>
            <a:ext cx="1229926" cy="12299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Hacker</a:t>
            </a:r>
            <a:endParaRPr lang="nb-NO" dirty="0"/>
          </a:p>
        </p:txBody>
      </p:sp>
      <p:sp>
        <p:nvSpPr>
          <p:cNvPr id="9" name="Oval 8"/>
          <p:cNvSpPr/>
          <p:nvPr/>
        </p:nvSpPr>
        <p:spPr>
          <a:xfrm>
            <a:off x="6588224" y="457617"/>
            <a:ext cx="1692187" cy="16921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Builder</a:t>
            </a:r>
            <a:endParaRPr lang="nb-NO" dirty="0"/>
          </a:p>
        </p:txBody>
      </p:sp>
      <p:sp>
        <p:nvSpPr>
          <p:cNvPr id="10" name="Oval 9"/>
          <p:cNvSpPr/>
          <p:nvPr/>
        </p:nvSpPr>
        <p:spPr>
          <a:xfrm>
            <a:off x="5659342" y="3789040"/>
            <a:ext cx="1800200" cy="1800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Thinker</a:t>
            </a:r>
            <a:endParaRPr lang="nb-NO" dirty="0"/>
          </a:p>
        </p:txBody>
      </p:sp>
      <p:pic>
        <p:nvPicPr>
          <p:cNvPr id="3074" name="Picture 2" descr="http://judeochristianchurch.com/wp-content/uploads/2013/01/Hourgla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-387424"/>
            <a:ext cx="11430000" cy="787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lyncode.com/uploads/slide/4/photo.jpe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7063" y="2300972"/>
            <a:ext cx="7515287" cy="563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811202" y="1100643"/>
            <a:ext cx="4056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Hackday</a:t>
            </a:r>
            <a:endParaRPr lang="nb-NO" sz="72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08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Image oppdatering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 smtClean="0"/>
              <a:t>Image </a:t>
            </a:r>
            <a:r>
              <a:rPr lang="nb-NO" dirty="0" err="1" smtClean="0"/>
              <a:t>update</a:t>
            </a:r>
            <a:r>
              <a:rPr lang="nb-NO" dirty="0" smtClean="0"/>
              <a:t> to </a:t>
            </a:r>
            <a:r>
              <a:rPr lang="nb-NO" dirty="0" err="1" smtClean="0"/>
              <a:t>fix</a:t>
            </a:r>
            <a:r>
              <a:rPr lang="nb-NO" dirty="0" smtClean="0"/>
              <a:t> </a:t>
            </a:r>
            <a:r>
              <a:rPr lang="nb-NO" dirty="0" err="1" smtClean="0"/>
              <a:t>resolution</a:t>
            </a:r>
            <a:r>
              <a:rPr lang="nb-NO" dirty="0" smtClean="0"/>
              <a:t>:</a:t>
            </a:r>
          </a:p>
          <a:p>
            <a:pPr lvl="1"/>
            <a:r>
              <a:rPr lang="nb-NO" dirty="0" smtClean="0"/>
              <a:t>Open </a:t>
            </a:r>
            <a:r>
              <a:rPr lang="nb-NO" dirty="0" err="1" smtClean="0"/>
              <a:t>VirtualBox</a:t>
            </a:r>
            <a:r>
              <a:rPr lang="nb-NO" dirty="0"/>
              <a:t> 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>
                <a:sym typeface="Wingdings" pitchFamily="2" charset="2"/>
              </a:rPr>
              <a:t></a:t>
            </a:r>
            <a:r>
              <a:rPr lang="nb-NO" dirty="0" smtClean="0"/>
              <a:t> Run image (</a:t>
            </a:r>
            <a:r>
              <a:rPr lang="nb-NO" dirty="0" err="1" smtClean="0"/>
              <a:t>don’t</a:t>
            </a:r>
            <a:r>
              <a:rPr lang="nb-NO" dirty="0" smtClean="0"/>
              <a:t> start in </a:t>
            </a:r>
            <a:r>
              <a:rPr lang="nb-NO" dirty="0" err="1" smtClean="0"/>
              <a:t>scale</a:t>
            </a:r>
            <a:r>
              <a:rPr lang="nb-NO" dirty="0" smtClean="0"/>
              <a:t> mode. </a:t>
            </a:r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right-ctrl+C</a:t>
            </a:r>
            <a:r>
              <a:rPr lang="nb-NO" dirty="0" smtClean="0"/>
              <a:t> to </a:t>
            </a:r>
            <a:r>
              <a:rPr lang="nb-NO" dirty="0" err="1" smtClean="0"/>
              <a:t>swith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/</a:t>
            </a:r>
            <a:r>
              <a:rPr lang="nb-NO" dirty="0" err="1" smtClean="0"/>
              <a:t>off</a:t>
            </a:r>
            <a:r>
              <a:rPr lang="nb-NO" dirty="0" smtClean="0"/>
              <a:t> </a:t>
            </a:r>
            <a:r>
              <a:rPr lang="nb-NO" dirty="0" err="1" smtClean="0"/>
              <a:t>scale</a:t>
            </a:r>
            <a:r>
              <a:rPr lang="nb-NO" dirty="0" smtClean="0"/>
              <a:t> mode) </a:t>
            </a:r>
            <a:br>
              <a:rPr lang="nb-NO" dirty="0" smtClean="0"/>
            </a:br>
            <a:r>
              <a:rPr lang="nb-NO" dirty="0" smtClean="0">
                <a:sym typeface="Wingdings" pitchFamily="2" charset="2"/>
              </a:rPr>
              <a:t> </a:t>
            </a:r>
            <a:r>
              <a:rPr lang="nb-NO" dirty="0" err="1" smtClean="0">
                <a:sym typeface="Wingdings" pitchFamily="2" charset="2"/>
              </a:rPr>
              <a:t>select</a:t>
            </a:r>
            <a:r>
              <a:rPr lang="nb-NO" dirty="0" smtClean="0">
                <a:sym typeface="Wingdings" pitchFamily="2" charset="2"/>
              </a:rPr>
              <a:t> Devices (in </a:t>
            </a:r>
            <a:r>
              <a:rPr lang="nb-NO" dirty="0" err="1" smtClean="0">
                <a:sym typeface="Wingdings" pitchFamily="2" charset="2"/>
              </a:rPr>
              <a:t>menu</a:t>
            </a:r>
            <a:r>
              <a:rPr lang="nb-NO" dirty="0" smtClean="0">
                <a:sym typeface="Wingdings" pitchFamily="2" charset="2"/>
              </a:rPr>
              <a:t>) </a:t>
            </a:r>
            <a:br>
              <a:rPr lang="nb-NO" dirty="0" smtClean="0">
                <a:sym typeface="Wingdings" pitchFamily="2" charset="2"/>
              </a:rPr>
            </a:br>
            <a:r>
              <a:rPr lang="nb-NO" dirty="0" smtClean="0">
                <a:sym typeface="Wingdings" pitchFamily="2" charset="2"/>
              </a:rPr>
              <a:t> </a:t>
            </a:r>
            <a:r>
              <a:rPr lang="nb-NO" dirty="0" err="1" smtClean="0">
                <a:sym typeface="Wingdings" pitchFamily="2" charset="2"/>
              </a:rPr>
              <a:t>Install</a:t>
            </a:r>
            <a:r>
              <a:rPr lang="nb-NO" dirty="0" smtClean="0">
                <a:sym typeface="Wingdings" pitchFamily="2" charset="2"/>
              </a:rPr>
              <a:t> </a:t>
            </a:r>
            <a:r>
              <a:rPr lang="nb-NO" dirty="0" err="1" smtClean="0">
                <a:sym typeface="Wingdings" pitchFamily="2" charset="2"/>
              </a:rPr>
              <a:t>guest</a:t>
            </a:r>
            <a:r>
              <a:rPr lang="nb-NO" dirty="0" smtClean="0">
                <a:sym typeface="Wingdings" pitchFamily="2" charset="2"/>
              </a:rPr>
              <a:t> </a:t>
            </a:r>
            <a:r>
              <a:rPr lang="nb-NO" dirty="0" err="1" smtClean="0">
                <a:sym typeface="Wingdings" pitchFamily="2" charset="2"/>
              </a:rPr>
              <a:t>additions</a:t>
            </a:r>
            <a:r>
              <a:rPr lang="nb-NO" dirty="0" smtClean="0">
                <a:sym typeface="Wingdings" pitchFamily="2" charset="2"/>
              </a:rPr>
              <a:t> </a:t>
            </a:r>
            <a:br>
              <a:rPr lang="nb-NO" dirty="0" smtClean="0">
                <a:sym typeface="Wingdings" pitchFamily="2" charset="2"/>
              </a:rPr>
            </a:br>
            <a:r>
              <a:rPr lang="nb-NO" dirty="0" smtClean="0">
                <a:sym typeface="Wingdings" pitchFamily="2" charset="2"/>
              </a:rPr>
              <a:t> Select </a:t>
            </a:r>
            <a:r>
              <a:rPr lang="nb-NO" dirty="0" err="1" smtClean="0">
                <a:sym typeface="Wingdings" pitchFamily="2" charset="2"/>
              </a:rPr>
              <a:t>new</a:t>
            </a:r>
            <a:r>
              <a:rPr lang="nb-NO" dirty="0" smtClean="0">
                <a:sym typeface="Wingdings" pitchFamily="2" charset="2"/>
              </a:rPr>
              <a:t> screen </a:t>
            </a:r>
            <a:r>
              <a:rPr lang="nb-NO" dirty="0" err="1" smtClean="0">
                <a:sym typeface="Wingdings" pitchFamily="2" charset="2"/>
              </a:rPr>
              <a:t>resolution</a:t>
            </a:r>
            <a:r>
              <a:rPr lang="nb-NO" dirty="0" smtClean="0">
                <a:sym typeface="Wingdings" pitchFamily="2" charset="2"/>
              </a:rPr>
              <a:t> </a:t>
            </a:r>
            <a:r>
              <a:rPr lang="nb-NO" dirty="0" err="1" smtClean="0">
                <a:sym typeface="Wingdings" pitchFamily="2" charset="2"/>
              </a:rPr>
              <a:t>inside</a:t>
            </a:r>
            <a:r>
              <a:rPr lang="nb-NO" dirty="0" smtClean="0">
                <a:sym typeface="Wingdings" pitchFamily="2" charset="2"/>
              </a:rPr>
              <a:t> </a:t>
            </a:r>
            <a:r>
              <a:rPr lang="nb-NO" dirty="0" err="1" smtClean="0">
                <a:sym typeface="Wingdings" pitchFamily="2" charset="2"/>
              </a:rPr>
              <a:t>windows</a:t>
            </a:r>
            <a:r>
              <a:rPr lang="nb-NO" dirty="0" smtClean="0">
                <a:sym typeface="Wingdings" pitchFamily="2" charset="2"/>
              </a:rPr>
              <a:t> image (</a:t>
            </a:r>
            <a:r>
              <a:rPr lang="nb-NO" dirty="0" err="1" smtClean="0">
                <a:sym typeface="Wingdings" pitchFamily="2" charset="2"/>
              </a:rPr>
              <a:t>control</a:t>
            </a:r>
            <a:r>
              <a:rPr lang="nb-NO" dirty="0" smtClean="0">
                <a:sym typeface="Wingdings" pitchFamily="2" charset="2"/>
              </a:rPr>
              <a:t> panel </a:t>
            </a:r>
            <a:br>
              <a:rPr lang="nb-NO" dirty="0" smtClean="0">
                <a:sym typeface="Wingdings" pitchFamily="2" charset="2"/>
              </a:rPr>
            </a:br>
            <a:r>
              <a:rPr lang="nb-NO" dirty="0" smtClean="0">
                <a:sym typeface="Wingdings" pitchFamily="2" charset="2"/>
              </a:rPr>
              <a:t> </a:t>
            </a:r>
            <a:r>
              <a:rPr lang="nb-NO" dirty="0" err="1" smtClean="0">
                <a:sym typeface="Wingdings" pitchFamily="2" charset="2"/>
              </a:rPr>
              <a:t>Appearance</a:t>
            </a:r>
            <a:r>
              <a:rPr lang="nb-NO" dirty="0" smtClean="0">
                <a:sym typeface="Wingdings" pitchFamily="2" charset="2"/>
              </a:rPr>
              <a:t> and … </a:t>
            </a:r>
            <a:br>
              <a:rPr lang="nb-NO" dirty="0" smtClean="0">
                <a:sym typeface="Wingdings" pitchFamily="2" charset="2"/>
              </a:rPr>
            </a:br>
            <a:r>
              <a:rPr lang="nb-NO" dirty="0" smtClean="0">
                <a:sym typeface="Wingdings" pitchFamily="2" charset="2"/>
              </a:rPr>
              <a:t> display </a:t>
            </a:r>
            <a:br>
              <a:rPr lang="nb-NO" dirty="0" smtClean="0">
                <a:sym typeface="Wingdings" pitchFamily="2" charset="2"/>
              </a:rPr>
            </a:br>
            <a:r>
              <a:rPr lang="nb-NO" dirty="0" smtClean="0">
                <a:sym typeface="Wingdings" pitchFamily="2" charset="2"/>
              </a:rPr>
              <a:t> screen </a:t>
            </a:r>
            <a:r>
              <a:rPr lang="nb-NO" dirty="0" err="1" smtClean="0">
                <a:sym typeface="Wingdings" pitchFamily="2" charset="2"/>
              </a:rPr>
              <a:t>resolution</a:t>
            </a:r>
            <a:r>
              <a:rPr lang="nb-NO" dirty="0">
                <a:sym typeface="Wingdings" pitchFamily="2" charset="2"/>
              </a:rPr>
              <a:t>)</a:t>
            </a:r>
            <a:endParaRPr lang="nb-NO" dirty="0" smtClean="0"/>
          </a:p>
          <a:p>
            <a:r>
              <a:rPr lang="nb-NO" dirty="0" err="1" smtClean="0"/>
              <a:t>Hotel</a:t>
            </a:r>
            <a:r>
              <a:rPr lang="nb-NO" dirty="0" smtClean="0"/>
              <a:t> </a:t>
            </a:r>
            <a:r>
              <a:rPr lang="nb-NO" dirty="0" err="1"/>
              <a:t>I</a:t>
            </a:r>
            <a:r>
              <a:rPr lang="nb-NO" dirty="0" err="1" smtClean="0"/>
              <a:t>nternet</a:t>
            </a:r>
            <a:r>
              <a:rPr lang="nb-NO" dirty="0" smtClean="0"/>
              <a:t> passord: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814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2052" name="Picture 4" descr="http://www.wallpaperscraze.com/image/1363086812178506397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3123728"/>
            <a:ext cx="18288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915816" y="224639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 smtClean="0"/>
              <a:t>Skills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future</a:t>
            </a:r>
            <a:endParaRPr lang="nb-NO" dirty="0" smtClean="0"/>
          </a:p>
          <a:p>
            <a:r>
              <a:rPr lang="nb-NO" dirty="0" smtClean="0"/>
              <a:t>Have </a:t>
            </a:r>
            <a:r>
              <a:rPr lang="nb-NO" dirty="0" err="1" smtClean="0"/>
              <a:t>fun</a:t>
            </a:r>
            <a:r>
              <a:rPr lang="nb-NO" dirty="0" smtClean="0"/>
              <a:t>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54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&amp; How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6" name="Picture 2" descr="http://static.guim.co.uk/sys-images/Guardian/Pix/pictures/2009/8/12/1250088819957/Little_Ken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7" b="97576" l="282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060848"/>
            <a:ext cx="4381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4.bp.blogspot.com/-VQFXrE-w2o4/T5n06-F1wLI/AAAAAAAABT4/_dRcH-rI-cY/s640/ichaobai_Bicycle-riding-robot_03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29" b="95285" l="12167" r="44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713185"/>
            <a:ext cx="571500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32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&amp; How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6" name="Picture 2" descr="http://static.guim.co.uk/sys-images/Guardian/Pix/pictures/2009/8/12/1250088819957/Little_Ken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7" b="97576" l="282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060848"/>
            <a:ext cx="4381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29362" y="2540540"/>
            <a:ext cx="1836025" cy="218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4.bp.blogspot.com/-VQFXrE-w2o4/T5n06-F1wLI/AAAAAAAABT4/_dRcH-rI-cY/s640/ichaobai_Bicycle-riding-robot_03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429" b="95285" l="12167" r="44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713185"/>
            <a:ext cx="571500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w3.org/html/logo/downloads/HTML5_Logo_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965213"/>
            <a:ext cx="1093068" cy="109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cloudcms.com/gitana/images/tour/resources/ios-logo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244" y="5024037"/>
            <a:ext cx="975420" cy="97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8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On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table</a:t>
            </a:r>
            <a:r>
              <a:rPr lang="nb-NO" dirty="0" smtClean="0"/>
              <a:t> (5 persons):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 err="1" smtClean="0"/>
              <a:t>Decide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2 </a:t>
            </a:r>
            <a:r>
              <a:rPr lang="nb-NO" dirty="0" err="1" smtClean="0"/>
              <a:t>apps</a:t>
            </a:r>
            <a:endParaRPr lang="nb-NO" dirty="0" smtClean="0"/>
          </a:p>
          <a:p>
            <a:pPr marL="971550" lvl="1" indent="-514350">
              <a:buFont typeface="+mj-lt"/>
              <a:buAutoNum type="arabicPeriod"/>
            </a:pPr>
            <a:r>
              <a:rPr lang="nb-NO" dirty="0" err="1" smtClean="0"/>
              <a:t>App</a:t>
            </a:r>
            <a:r>
              <a:rPr lang="nb-NO" dirty="0" smtClean="0"/>
              <a:t> 1 </a:t>
            </a:r>
            <a:r>
              <a:rPr lang="nb-NO" dirty="0" err="1" smtClean="0"/>
              <a:t>developed</a:t>
            </a:r>
            <a:r>
              <a:rPr lang="nb-NO" dirty="0" smtClean="0"/>
              <a:t> by 2 persons </a:t>
            </a:r>
            <a:r>
              <a:rPr lang="nb-NO" dirty="0" err="1" smtClean="0"/>
              <a:t>sharing</a:t>
            </a:r>
            <a:r>
              <a:rPr lang="nb-NO" dirty="0" smtClean="0"/>
              <a:t> 1 </a:t>
            </a:r>
            <a:r>
              <a:rPr lang="nb-NO" dirty="0" err="1" smtClean="0"/>
              <a:t>laptop</a:t>
            </a:r>
            <a:endParaRPr lang="nb-NO" dirty="0" smtClean="0"/>
          </a:p>
          <a:p>
            <a:pPr marL="971550" lvl="1" indent="-514350">
              <a:buFont typeface="+mj-lt"/>
              <a:buAutoNum type="arabicPeriod"/>
            </a:pPr>
            <a:r>
              <a:rPr lang="nb-NO" dirty="0" err="1" smtClean="0"/>
              <a:t>App</a:t>
            </a:r>
            <a:r>
              <a:rPr lang="nb-NO" dirty="0" smtClean="0"/>
              <a:t> 2 </a:t>
            </a:r>
            <a:r>
              <a:rPr lang="nb-NO" dirty="0" err="1" smtClean="0"/>
              <a:t>developed</a:t>
            </a:r>
            <a:r>
              <a:rPr lang="nb-NO" dirty="0" smtClean="0"/>
              <a:t> by 3 persons </a:t>
            </a:r>
            <a:r>
              <a:rPr lang="nb-NO" dirty="0" err="1" smtClean="0"/>
              <a:t>sharing</a:t>
            </a:r>
            <a:r>
              <a:rPr lang="nb-NO" dirty="0" smtClean="0"/>
              <a:t> 1 </a:t>
            </a:r>
            <a:r>
              <a:rPr lang="nb-NO" dirty="0" err="1" smtClean="0"/>
              <a:t>laptop</a:t>
            </a:r>
            <a:endParaRPr lang="nb-NO" dirty="0"/>
          </a:p>
          <a:p>
            <a:pPr marL="971550" lvl="1" indent="-514350">
              <a:buFont typeface="+mj-lt"/>
              <a:buAutoNum type="arabicPeriod"/>
            </a:pPr>
            <a:r>
              <a:rPr lang="nb-NO" dirty="0" err="1" smtClean="0"/>
              <a:t>Pairprogramming</a:t>
            </a:r>
            <a:r>
              <a:rPr lang="nb-NO" dirty="0" smtClean="0"/>
              <a:t> (</a:t>
            </a:r>
            <a:r>
              <a:rPr lang="nb-NO" dirty="0" err="1" smtClean="0"/>
              <a:t>triprogramming</a:t>
            </a:r>
            <a:r>
              <a:rPr lang="nb-NO" dirty="0" smtClean="0"/>
              <a:t>)</a:t>
            </a:r>
            <a:endParaRPr lang="nb-NO" dirty="0"/>
          </a:p>
          <a:p>
            <a:pPr marL="571500" indent="-514350"/>
            <a:r>
              <a:rPr lang="nb-NO" dirty="0" smtClean="0"/>
              <a:t>No </a:t>
            </a:r>
            <a:r>
              <a:rPr lang="nb-NO" dirty="0" err="1" smtClean="0"/>
              <a:t>competition</a:t>
            </a:r>
            <a:r>
              <a:rPr lang="nb-NO" dirty="0" smtClean="0"/>
              <a:t> (</a:t>
            </a:r>
            <a:r>
              <a:rPr lang="nb-NO" dirty="0" err="1" smtClean="0"/>
              <a:t>this</a:t>
            </a:r>
            <a:r>
              <a:rPr lang="nb-NO" dirty="0" smtClean="0"/>
              <a:t> time:)</a:t>
            </a:r>
          </a:p>
        </p:txBody>
      </p:sp>
    </p:spTree>
    <p:extLst>
      <p:ext uri="{BB962C8B-B14F-4D97-AF65-F5344CB8AC3E}">
        <p14:creationId xmlns:p14="http://schemas.microsoft.com/office/powerpoint/2010/main" val="317056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Task</a:t>
            </a:r>
            <a:r>
              <a:rPr lang="nb-NO" dirty="0" smtClean="0"/>
              <a:t> 1 – </a:t>
            </a:r>
            <a:r>
              <a:rPr lang="nb-NO" dirty="0" err="1" smtClean="0"/>
              <a:t>StatoilCanteen</a:t>
            </a:r>
            <a:r>
              <a:rPr lang="nb-NO" dirty="0" smtClean="0"/>
              <a:t> </a:t>
            </a:r>
            <a:r>
              <a:rPr lang="nb-NO" dirty="0" err="1" smtClean="0"/>
              <a:t>App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dirty="0" smtClean="0"/>
              <a:t>API 1 (</a:t>
            </a:r>
            <a:r>
              <a:rPr lang="nb-NO" dirty="0" err="1" smtClean="0"/>
              <a:t>fake</a:t>
            </a:r>
            <a:r>
              <a:rPr lang="nb-NO" dirty="0" smtClean="0"/>
              <a:t>):</a:t>
            </a:r>
          </a:p>
          <a:p>
            <a:r>
              <a:rPr lang="nb-NO" u="sng" dirty="0">
                <a:hlinkClick r:id="rId2"/>
              </a:rPr>
              <a:t>http://canteen-app.herokuapp.com/canteens</a:t>
            </a:r>
            <a:endParaRPr lang="nb-NO" dirty="0"/>
          </a:p>
          <a:p>
            <a:r>
              <a:rPr lang="nb-NO" u="sng" dirty="0">
                <a:hlinkClick r:id="rId3"/>
              </a:rPr>
              <a:t>http://</a:t>
            </a:r>
            <a:r>
              <a:rPr lang="nb-NO" u="sng" dirty="0" smtClean="0">
                <a:hlinkClick r:id="rId3"/>
              </a:rPr>
              <a:t>canteen-app.herokuapp.com/canteens/stavanger</a:t>
            </a:r>
            <a:endParaRPr lang="nb-NO" dirty="0"/>
          </a:p>
          <a:p>
            <a:r>
              <a:rPr lang="nb-NO" u="sng" dirty="0">
                <a:hlinkClick r:id="rId4"/>
              </a:rPr>
              <a:t>http://canteen-app.herokuapp.com/balance</a:t>
            </a:r>
            <a:endParaRPr lang="nb-NO" dirty="0"/>
          </a:p>
          <a:p>
            <a:endParaRPr lang="nb-NO" dirty="0" smtClean="0"/>
          </a:p>
          <a:p>
            <a:r>
              <a:rPr lang="nb-NO" dirty="0" smtClean="0"/>
              <a:t>API 2 (real </a:t>
            </a:r>
            <a:r>
              <a:rPr lang="nb-NO" dirty="0" err="1" smtClean="0"/>
              <a:t>thing</a:t>
            </a:r>
            <a:r>
              <a:rPr lang="nb-NO" dirty="0" smtClean="0"/>
              <a:t>):</a:t>
            </a:r>
          </a:p>
          <a:p>
            <a:r>
              <a:rPr lang="nb-NO" u="sng" dirty="0">
                <a:hlinkClick r:id="rId5"/>
              </a:rPr>
              <a:t>http</a:t>
            </a:r>
            <a:r>
              <a:rPr lang="nb-NO" u="sng" dirty="0" smtClean="0">
                <a:hlinkClick r:id="rId5"/>
              </a:rPr>
              <a:t>://itvdis.statoil.com/</a:t>
            </a:r>
            <a:r>
              <a:rPr lang="nb-NO" u="sng" dirty="0" smtClean="0"/>
              <a:t> (</a:t>
            </a:r>
            <a:r>
              <a:rPr lang="nb-NO" u="sng" dirty="0">
                <a:hlinkClick r:id="rId5"/>
              </a:rPr>
              <a:t>http://143.97.229.222/</a:t>
            </a:r>
            <a:r>
              <a:rPr lang="nb-NO" u="sng" dirty="0" smtClean="0"/>
              <a:t>)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Explanation</a:t>
            </a:r>
            <a:r>
              <a:rPr lang="nb-NO" dirty="0" smtClean="0"/>
              <a:t>: See </a:t>
            </a:r>
            <a:r>
              <a:rPr lang="nb-NO" dirty="0" err="1" smtClean="0"/>
              <a:t>inside</a:t>
            </a:r>
            <a:r>
              <a:rPr lang="nb-NO" dirty="0" smtClean="0"/>
              <a:t> </a:t>
            </a:r>
            <a:r>
              <a:rPr lang="nb-NO" dirty="0" err="1" smtClean="0"/>
              <a:t>resource</a:t>
            </a:r>
            <a:r>
              <a:rPr lang="nb-NO" dirty="0" smtClean="0"/>
              <a:t>-folder in </a:t>
            </a:r>
            <a:r>
              <a:rPr lang="nb-NO" dirty="0" err="1" smtClean="0"/>
              <a:t>AndroidExampleApp</a:t>
            </a:r>
            <a:r>
              <a:rPr lang="nb-NO" dirty="0" smtClean="0"/>
              <a:t> </a:t>
            </a:r>
            <a:r>
              <a:rPr lang="nb-NO" dirty="0" err="1" smtClean="0"/>
              <a:t>repo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Github</a:t>
            </a:r>
            <a:r>
              <a:rPr lang="nb-NO" dirty="0" smtClean="0"/>
              <a:t> (</a:t>
            </a:r>
            <a:r>
              <a:rPr lang="nb-NO" dirty="0">
                <a:hlinkClick r:id="rId6"/>
              </a:rPr>
              <a:t>https://github.com/Statoil/AndroidHelloWorld</a:t>
            </a:r>
            <a:r>
              <a:rPr lang="nb-NO" dirty="0" smtClean="0"/>
              <a:t>)</a:t>
            </a:r>
          </a:p>
          <a:p>
            <a:r>
              <a:rPr lang="nb-NO" dirty="0" smtClean="0"/>
              <a:t>Be </a:t>
            </a:r>
            <a:r>
              <a:rPr lang="nb-NO" dirty="0" err="1" smtClean="0"/>
              <a:t>creative</a:t>
            </a:r>
            <a:endParaRPr lang="nb-NO" dirty="0" smtClean="0"/>
          </a:p>
          <a:p>
            <a:r>
              <a:rPr lang="nb-NO" dirty="0" err="1" smtClean="0"/>
              <a:t>Customer</a:t>
            </a:r>
            <a:r>
              <a:rPr lang="nb-NO" dirty="0" smtClean="0"/>
              <a:t> </a:t>
            </a:r>
            <a:r>
              <a:rPr lang="nb-NO" dirty="0" err="1" smtClean="0"/>
              <a:t>value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216713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Task</a:t>
            </a:r>
            <a:r>
              <a:rPr lang="nb-NO" dirty="0" smtClean="0"/>
              <a:t> 2 – </a:t>
            </a:r>
            <a:r>
              <a:rPr lang="nb-NO" dirty="0" err="1" smtClean="0"/>
              <a:t>StatoilTravel</a:t>
            </a:r>
            <a:r>
              <a:rPr lang="nb-NO" dirty="0" smtClean="0"/>
              <a:t> </a:t>
            </a:r>
            <a:r>
              <a:rPr lang="nb-NO" dirty="0" err="1" smtClean="0"/>
              <a:t>App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API: </a:t>
            </a:r>
            <a:r>
              <a:rPr lang="nb-NO" u="sng" dirty="0">
                <a:hlinkClick r:id="rId2"/>
              </a:rPr>
              <a:t>https://b2bqa.statoil.com/Travel/TripService/TripService.asmx?WSDL</a:t>
            </a:r>
            <a:endParaRPr lang="nb-NO" dirty="0"/>
          </a:p>
          <a:p>
            <a:r>
              <a:rPr lang="nb-NO" dirty="0" err="1" smtClean="0"/>
              <a:t>Explanation</a:t>
            </a:r>
            <a:r>
              <a:rPr lang="nb-NO" dirty="0" smtClean="0"/>
              <a:t>: See </a:t>
            </a:r>
            <a:r>
              <a:rPr lang="nb-NO" dirty="0" err="1" smtClean="0"/>
              <a:t>inside</a:t>
            </a:r>
            <a:r>
              <a:rPr lang="nb-NO" dirty="0" smtClean="0"/>
              <a:t> </a:t>
            </a:r>
            <a:r>
              <a:rPr lang="nb-NO" dirty="0" err="1" smtClean="0"/>
              <a:t>resource</a:t>
            </a:r>
            <a:r>
              <a:rPr lang="nb-NO" dirty="0" smtClean="0"/>
              <a:t>-folder in </a:t>
            </a:r>
            <a:r>
              <a:rPr lang="nb-NO" dirty="0" err="1" smtClean="0"/>
              <a:t>AndroidExampleApp</a:t>
            </a:r>
            <a:r>
              <a:rPr lang="nb-NO" dirty="0" smtClean="0"/>
              <a:t> </a:t>
            </a:r>
            <a:r>
              <a:rPr lang="nb-NO" dirty="0" err="1" smtClean="0"/>
              <a:t>repo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Github</a:t>
            </a:r>
            <a:r>
              <a:rPr lang="nb-NO" dirty="0"/>
              <a:t> (</a:t>
            </a:r>
            <a:r>
              <a:rPr lang="nb-NO" dirty="0">
                <a:hlinkClick r:id="rId3"/>
              </a:rPr>
              <a:t>https://github.com/Statoil/AndroidHelloWorld</a:t>
            </a:r>
            <a:r>
              <a:rPr lang="nb-NO" dirty="0" smtClean="0"/>
              <a:t>)</a:t>
            </a:r>
          </a:p>
          <a:p>
            <a:r>
              <a:rPr lang="nb-NO" dirty="0" smtClean="0"/>
              <a:t>Be </a:t>
            </a:r>
            <a:r>
              <a:rPr lang="nb-NO" dirty="0" err="1" smtClean="0"/>
              <a:t>creative</a:t>
            </a:r>
            <a:endParaRPr lang="nb-NO" dirty="0" smtClean="0"/>
          </a:p>
          <a:p>
            <a:r>
              <a:rPr lang="nb-NO" dirty="0" err="1" smtClean="0"/>
              <a:t>Customer</a:t>
            </a:r>
            <a:r>
              <a:rPr lang="nb-NO" dirty="0" smtClean="0"/>
              <a:t> </a:t>
            </a:r>
            <a:r>
              <a:rPr lang="nb-NO" dirty="0" err="1" smtClean="0"/>
              <a:t>value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90501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Task</a:t>
            </a:r>
            <a:r>
              <a:rPr lang="nb-NO" dirty="0" smtClean="0"/>
              <a:t> 3 –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choice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1" cy="4525963"/>
          </a:xfrm>
        </p:spPr>
        <p:txBody>
          <a:bodyPr/>
          <a:lstStyle/>
          <a:p>
            <a:r>
              <a:rPr lang="nb-NO" dirty="0" err="1" smtClean="0"/>
              <a:t>Find</a:t>
            </a:r>
            <a:r>
              <a:rPr lang="nb-NO" dirty="0" smtClean="0"/>
              <a:t> </a:t>
            </a:r>
            <a:r>
              <a:rPr lang="nb-NO" dirty="0" err="1" smtClean="0"/>
              <a:t>your</a:t>
            </a:r>
            <a:r>
              <a:rPr lang="nb-NO" dirty="0" smtClean="0"/>
              <a:t> </a:t>
            </a:r>
            <a:r>
              <a:rPr lang="nb-NO" dirty="0" err="1" smtClean="0"/>
              <a:t>own</a:t>
            </a:r>
            <a:r>
              <a:rPr lang="nb-NO" dirty="0"/>
              <a:t> </a:t>
            </a:r>
            <a:r>
              <a:rPr lang="nb-NO" dirty="0" err="1" smtClean="0"/>
              <a:t>app-idea</a:t>
            </a:r>
            <a:endParaRPr lang="nb-NO" dirty="0" smtClean="0"/>
          </a:p>
          <a:p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external</a:t>
            </a:r>
            <a:r>
              <a:rPr lang="nb-NO" dirty="0" smtClean="0"/>
              <a:t> API (</a:t>
            </a:r>
            <a:r>
              <a:rPr lang="nb-NO" dirty="0" err="1" smtClean="0"/>
              <a:t>amazon</a:t>
            </a:r>
            <a:r>
              <a:rPr lang="nb-NO" dirty="0" smtClean="0"/>
              <a:t>, </a:t>
            </a:r>
            <a:r>
              <a:rPr lang="nb-NO" dirty="0" err="1" smtClean="0"/>
              <a:t>twitter</a:t>
            </a:r>
            <a:r>
              <a:rPr lang="nb-NO" dirty="0" smtClean="0"/>
              <a:t> (#Statoil) etc.)</a:t>
            </a:r>
          </a:p>
        </p:txBody>
      </p:sp>
    </p:spTree>
    <p:extLst>
      <p:ext uri="{BB962C8B-B14F-4D97-AF65-F5344CB8AC3E}">
        <p14:creationId xmlns:p14="http://schemas.microsoft.com/office/powerpoint/2010/main" val="38421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See list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8531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toil">
  <a:themeElements>
    <a:clrScheme name="Staoil">
      <a:dk1>
        <a:srgbClr val="333333"/>
      </a:dk1>
      <a:lt1>
        <a:srgbClr val="FFFFFF"/>
      </a:lt1>
      <a:dk2>
        <a:srgbClr val="333333"/>
      </a:dk2>
      <a:lt2>
        <a:srgbClr val="999999"/>
      </a:lt2>
      <a:accent1>
        <a:srgbClr val="CCCCCC"/>
      </a:accent1>
      <a:accent2>
        <a:srgbClr val="40537D"/>
      </a:accent2>
      <a:accent3>
        <a:srgbClr val="68E6FC"/>
      </a:accent3>
      <a:accent4>
        <a:srgbClr val="4A18A4"/>
      </a:accent4>
      <a:accent5>
        <a:srgbClr val="999999"/>
      </a:accent5>
      <a:accent6>
        <a:srgbClr val="333333"/>
      </a:accent6>
      <a:hlink>
        <a:srgbClr val="4A18A4"/>
      </a:hlink>
      <a:folHlink>
        <a:srgbClr val="68E6FC"/>
      </a:folHlink>
    </a:clrScheme>
    <a:fontScheme name="Statoil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Statoil</Template>
  <TotalTime>4293</TotalTime>
  <Words>176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Statoil</vt:lpstr>
      <vt:lpstr>Hackday</vt:lpstr>
      <vt:lpstr>PowerPoint Presentation</vt:lpstr>
      <vt:lpstr>What &amp; How</vt:lpstr>
      <vt:lpstr>What &amp; How</vt:lpstr>
      <vt:lpstr>How</vt:lpstr>
      <vt:lpstr>Task 1 – StatoilCanteen App</vt:lpstr>
      <vt:lpstr>Task 2 – StatoilTravel App</vt:lpstr>
      <vt:lpstr>Task 3 – You choice</vt:lpstr>
      <vt:lpstr>Teams</vt:lpstr>
      <vt:lpstr>Image oppdatering</vt:lpstr>
    </vt:vector>
  </TitlesOfParts>
  <Company>Statoil 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Hackday</dc:title>
  <dc:creator>Øystein Spillum</dc:creator>
  <cp:lastModifiedBy>Øystein Spillum</cp:lastModifiedBy>
  <cp:revision>26</cp:revision>
  <dcterms:created xsi:type="dcterms:W3CDTF">2013-09-13T13:47:14Z</dcterms:created>
  <dcterms:modified xsi:type="dcterms:W3CDTF">2013-09-17T21:01:31Z</dcterms:modified>
</cp:coreProperties>
</file>