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5C57AB-EBEA-4D0B-BE33-B0E614B7E474}" v="577" dt="2018-12-04T14:51:26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Pazdera" userId="066ff619-4eff-4660-ae3d-68bfb1d2f91c" providerId="ADAL" clId="{EF5C57AB-EBEA-4D0B-BE33-B0E614B7E474}"/>
    <pc:docChg chg="undo custSel addSld modSld">
      <pc:chgData name="David Pazdera" userId="066ff619-4eff-4660-ae3d-68bfb1d2f91c" providerId="ADAL" clId="{EF5C57AB-EBEA-4D0B-BE33-B0E614B7E474}" dt="2018-12-04T15:00:36.301" v="2716" actId="1076"/>
      <pc:docMkLst>
        <pc:docMk/>
      </pc:docMkLst>
      <pc:sldChg chg="addSp modSp">
        <pc:chgData name="David Pazdera" userId="066ff619-4eff-4660-ae3d-68bfb1d2f91c" providerId="ADAL" clId="{EF5C57AB-EBEA-4D0B-BE33-B0E614B7E474}" dt="2018-12-04T14:04:11.050" v="1991" actId="20577"/>
        <pc:sldMkLst>
          <pc:docMk/>
          <pc:sldMk cId="1146392715" sldId="256"/>
        </pc:sldMkLst>
        <pc:spChg chg="mod">
          <ac:chgData name="David Pazdera" userId="066ff619-4eff-4660-ae3d-68bfb1d2f91c" providerId="ADAL" clId="{EF5C57AB-EBEA-4D0B-BE33-B0E614B7E474}" dt="2018-12-04T12:20:49.047" v="9" actId="14100"/>
          <ac:spMkLst>
            <pc:docMk/>
            <pc:sldMk cId="1146392715" sldId="256"/>
            <ac:spMk id="7" creationId="{E166CC4F-8612-4D32-A352-4F58D86B33B7}"/>
          </ac:spMkLst>
        </pc:spChg>
        <pc:spChg chg="mod">
          <ac:chgData name="David Pazdera" userId="066ff619-4eff-4660-ae3d-68bfb1d2f91c" providerId="ADAL" clId="{EF5C57AB-EBEA-4D0B-BE33-B0E614B7E474}" dt="2018-12-04T12:20:45.247" v="8" actId="14100"/>
          <ac:spMkLst>
            <pc:docMk/>
            <pc:sldMk cId="1146392715" sldId="256"/>
            <ac:spMk id="10" creationId="{A85F3F6D-862E-4501-92A4-1BA3ED3079CD}"/>
          </ac:spMkLst>
        </pc:spChg>
        <pc:spChg chg="mod">
          <ac:chgData name="David Pazdera" userId="066ff619-4eff-4660-ae3d-68bfb1d2f91c" providerId="ADAL" clId="{EF5C57AB-EBEA-4D0B-BE33-B0E614B7E474}" dt="2018-12-04T12:20:33.247" v="6" actId="1076"/>
          <ac:spMkLst>
            <pc:docMk/>
            <pc:sldMk cId="1146392715" sldId="256"/>
            <ac:spMk id="11" creationId="{8E36D812-57F1-4F8F-93C7-C992DA89F5DB}"/>
          </ac:spMkLst>
        </pc:spChg>
        <pc:spChg chg="add mod">
          <ac:chgData name="David Pazdera" userId="066ff619-4eff-4660-ae3d-68bfb1d2f91c" providerId="ADAL" clId="{EF5C57AB-EBEA-4D0B-BE33-B0E614B7E474}" dt="2018-12-04T14:04:11.050" v="1991" actId="20577"/>
          <ac:spMkLst>
            <pc:docMk/>
            <pc:sldMk cId="1146392715" sldId="256"/>
            <ac:spMk id="12" creationId="{741DC435-DA5A-4472-9103-4DFD8B57BD54}"/>
          </ac:spMkLst>
        </pc:spChg>
        <pc:spChg chg="add mod">
          <ac:chgData name="David Pazdera" userId="066ff619-4eff-4660-ae3d-68bfb1d2f91c" providerId="ADAL" clId="{EF5C57AB-EBEA-4D0B-BE33-B0E614B7E474}" dt="2018-12-04T12:25:42.087" v="215" actId="1076"/>
          <ac:spMkLst>
            <pc:docMk/>
            <pc:sldMk cId="1146392715" sldId="256"/>
            <ac:spMk id="18" creationId="{E67A300F-8A62-4228-91A7-E7AA73D2355D}"/>
          </ac:spMkLst>
        </pc:spChg>
        <pc:spChg chg="add mod">
          <ac:chgData name="David Pazdera" userId="066ff619-4eff-4660-ae3d-68bfb1d2f91c" providerId="ADAL" clId="{EF5C57AB-EBEA-4D0B-BE33-B0E614B7E474}" dt="2018-12-04T12:25:42.087" v="215" actId="1076"/>
          <ac:spMkLst>
            <pc:docMk/>
            <pc:sldMk cId="1146392715" sldId="256"/>
            <ac:spMk id="19" creationId="{6C4C7127-B130-4545-BD82-80E8B3E5FAFA}"/>
          </ac:spMkLst>
        </pc:spChg>
        <pc:spChg chg="add mod">
          <ac:chgData name="David Pazdera" userId="066ff619-4eff-4660-ae3d-68bfb1d2f91c" providerId="ADAL" clId="{EF5C57AB-EBEA-4D0B-BE33-B0E614B7E474}" dt="2018-12-04T12:25:42.087" v="215" actId="1076"/>
          <ac:spMkLst>
            <pc:docMk/>
            <pc:sldMk cId="1146392715" sldId="256"/>
            <ac:spMk id="20" creationId="{BAB93B65-6A31-4AD5-8C49-8A52F73A9DEB}"/>
          </ac:spMkLst>
        </pc:spChg>
        <pc:spChg chg="add mod">
          <ac:chgData name="David Pazdera" userId="066ff619-4eff-4660-ae3d-68bfb1d2f91c" providerId="ADAL" clId="{EF5C57AB-EBEA-4D0B-BE33-B0E614B7E474}" dt="2018-12-04T12:25:42.087" v="215" actId="1076"/>
          <ac:spMkLst>
            <pc:docMk/>
            <pc:sldMk cId="1146392715" sldId="256"/>
            <ac:spMk id="21" creationId="{DF9FE5F0-7840-45C6-964D-0463D79E7754}"/>
          </ac:spMkLst>
        </pc:spChg>
        <pc:picChg chg="mod">
          <ac:chgData name="David Pazdera" userId="066ff619-4eff-4660-ae3d-68bfb1d2f91c" providerId="ADAL" clId="{EF5C57AB-EBEA-4D0B-BE33-B0E614B7E474}" dt="2018-12-04T12:20:33.247" v="6" actId="1076"/>
          <ac:picMkLst>
            <pc:docMk/>
            <pc:sldMk cId="1146392715" sldId="256"/>
            <ac:picMk id="6" creationId="{CD7CE05F-CDE8-4988-898C-A375090CF1B5}"/>
          </ac:picMkLst>
        </pc:picChg>
        <pc:picChg chg="mod">
          <ac:chgData name="David Pazdera" userId="066ff619-4eff-4660-ae3d-68bfb1d2f91c" providerId="ADAL" clId="{EF5C57AB-EBEA-4D0B-BE33-B0E614B7E474}" dt="2018-12-04T12:20:58.017" v="11" actId="1076"/>
          <ac:picMkLst>
            <pc:docMk/>
            <pc:sldMk cId="1146392715" sldId="256"/>
            <ac:picMk id="9" creationId="{4A39567E-89AC-4A04-BB0E-FDE864D775B0}"/>
          </ac:picMkLst>
        </pc:picChg>
        <pc:picChg chg="add mod">
          <ac:chgData name="David Pazdera" userId="066ff619-4eff-4660-ae3d-68bfb1d2f91c" providerId="ADAL" clId="{EF5C57AB-EBEA-4D0B-BE33-B0E614B7E474}" dt="2018-12-04T12:25:42.087" v="215" actId="1076"/>
          <ac:picMkLst>
            <pc:docMk/>
            <pc:sldMk cId="1146392715" sldId="256"/>
            <ac:picMk id="14" creationId="{320197F9-E768-4826-87F8-64AFC5B11F0A}"/>
          </ac:picMkLst>
        </pc:picChg>
        <pc:picChg chg="add mod">
          <ac:chgData name="David Pazdera" userId="066ff619-4eff-4660-ae3d-68bfb1d2f91c" providerId="ADAL" clId="{EF5C57AB-EBEA-4D0B-BE33-B0E614B7E474}" dt="2018-12-04T12:25:42.087" v="215" actId="1076"/>
          <ac:picMkLst>
            <pc:docMk/>
            <pc:sldMk cId="1146392715" sldId="256"/>
            <ac:picMk id="15" creationId="{AF65A2F4-C9E3-47D5-8EAF-6D8FBFFE2525}"/>
          </ac:picMkLst>
        </pc:picChg>
        <pc:picChg chg="add mod">
          <ac:chgData name="David Pazdera" userId="066ff619-4eff-4660-ae3d-68bfb1d2f91c" providerId="ADAL" clId="{EF5C57AB-EBEA-4D0B-BE33-B0E614B7E474}" dt="2018-12-04T12:25:42.087" v="215" actId="1076"/>
          <ac:picMkLst>
            <pc:docMk/>
            <pc:sldMk cId="1146392715" sldId="256"/>
            <ac:picMk id="16" creationId="{F36AA58D-048E-46C3-BE59-8BC8C4855367}"/>
          </ac:picMkLst>
        </pc:picChg>
        <pc:picChg chg="add mod">
          <ac:chgData name="David Pazdera" userId="066ff619-4eff-4660-ae3d-68bfb1d2f91c" providerId="ADAL" clId="{EF5C57AB-EBEA-4D0B-BE33-B0E614B7E474}" dt="2018-12-04T12:25:42.087" v="215" actId="1076"/>
          <ac:picMkLst>
            <pc:docMk/>
            <pc:sldMk cId="1146392715" sldId="256"/>
            <ac:picMk id="17" creationId="{48C02E88-DBDC-4B12-8EEA-A3F6BFD28F12}"/>
          </ac:picMkLst>
        </pc:picChg>
      </pc:sldChg>
      <pc:sldChg chg="modSp">
        <pc:chgData name="David Pazdera" userId="066ff619-4eff-4660-ae3d-68bfb1d2f91c" providerId="ADAL" clId="{EF5C57AB-EBEA-4D0B-BE33-B0E614B7E474}" dt="2018-12-04T14:05:10.629" v="2009" actId="6549"/>
        <pc:sldMkLst>
          <pc:docMk/>
          <pc:sldMk cId="3017847020" sldId="257"/>
        </pc:sldMkLst>
        <pc:spChg chg="mod">
          <ac:chgData name="David Pazdera" userId="066ff619-4eff-4660-ae3d-68bfb1d2f91c" providerId="ADAL" clId="{EF5C57AB-EBEA-4D0B-BE33-B0E614B7E474}" dt="2018-12-04T14:05:10.629" v="2009" actId="6549"/>
          <ac:spMkLst>
            <pc:docMk/>
            <pc:sldMk cId="3017847020" sldId="257"/>
            <ac:spMk id="2" creationId="{9ED550E9-FE43-43E5-8138-2BDAD3837E64}"/>
          </ac:spMkLst>
        </pc:spChg>
        <pc:spChg chg="mod">
          <ac:chgData name="David Pazdera" userId="066ff619-4eff-4660-ae3d-68bfb1d2f91c" providerId="ADAL" clId="{EF5C57AB-EBEA-4D0B-BE33-B0E614B7E474}" dt="2018-12-04T12:23:24.327" v="97" actId="20577"/>
          <ac:spMkLst>
            <pc:docMk/>
            <pc:sldMk cId="3017847020" sldId="257"/>
            <ac:spMk id="5" creationId="{E6EF4FFC-2A38-4731-9933-E6555C021955}"/>
          </ac:spMkLst>
        </pc:spChg>
      </pc:sldChg>
      <pc:sldChg chg="addSp delSp modSp add">
        <pc:chgData name="David Pazdera" userId="066ff619-4eff-4660-ae3d-68bfb1d2f91c" providerId="ADAL" clId="{EF5C57AB-EBEA-4D0B-BE33-B0E614B7E474}" dt="2018-12-04T14:24:09.740" v="2176" actId="207"/>
        <pc:sldMkLst>
          <pc:docMk/>
          <pc:sldMk cId="3888564155" sldId="258"/>
        </pc:sldMkLst>
        <pc:spChg chg="del">
          <ac:chgData name="David Pazdera" userId="066ff619-4eff-4660-ae3d-68bfb1d2f91c" providerId="ADAL" clId="{EF5C57AB-EBEA-4D0B-BE33-B0E614B7E474}" dt="2018-12-04T12:29:01.439" v="217" actId="478"/>
          <ac:spMkLst>
            <pc:docMk/>
            <pc:sldMk cId="3888564155" sldId="258"/>
            <ac:spMk id="7" creationId="{E166CC4F-8612-4D32-A352-4F58D86B33B7}"/>
          </ac:spMkLst>
        </pc:spChg>
        <pc:spChg chg="add mod ord">
          <ac:chgData name="David Pazdera" userId="066ff619-4eff-4660-ae3d-68bfb1d2f91c" providerId="ADAL" clId="{EF5C57AB-EBEA-4D0B-BE33-B0E614B7E474}" dt="2018-12-04T13:43:02.048" v="1976" actId="166"/>
          <ac:spMkLst>
            <pc:docMk/>
            <pc:sldMk cId="3888564155" sldId="258"/>
            <ac:spMk id="8" creationId="{1ED426EB-B8F4-485D-B98F-D1B065992DCC}"/>
          </ac:spMkLst>
        </pc:spChg>
        <pc:spChg chg="del">
          <ac:chgData name="David Pazdera" userId="066ff619-4eff-4660-ae3d-68bfb1d2f91c" providerId="ADAL" clId="{EF5C57AB-EBEA-4D0B-BE33-B0E614B7E474}" dt="2018-12-04T12:29:01.439" v="217" actId="478"/>
          <ac:spMkLst>
            <pc:docMk/>
            <pc:sldMk cId="3888564155" sldId="258"/>
            <ac:spMk id="10" creationId="{A85F3F6D-862E-4501-92A4-1BA3ED3079CD}"/>
          </ac:spMkLst>
        </pc:spChg>
        <pc:spChg chg="del">
          <ac:chgData name="David Pazdera" userId="066ff619-4eff-4660-ae3d-68bfb1d2f91c" providerId="ADAL" clId="{EF5C57AB-EBEA-4D0B-BE33-B0E614B7E474}" dt="2018-12-04T12:29:01.439" v="217" actId="478"/>
          <ac:spMkLst>
            <pc:docMk/>
            <pc:sldMk cId="3888564155" sldId="258"/>
            <ac:spMk id="11" creationId="{8E36D812-57F1-4F8F-93C7-C992DA89F5DB}"/>
          </ac:spMkLst>
        </pc:spChg>
        <pc:spChg chg="mod">
          <ac:chgData name="David Pazdera" userId="066ff619-4eff-4660-ae3d-68bfb1d2f91c" providerId="ADAL" clId="{EF5C57AB-EBEA-4D0B-BE33-B0E614B7E474}" dt="2018-12-04T14:04:16.967" v="1992" actId="6549"/>
          <ac:spMkLst>
            <pc:docMk/>
            <pc:sldMk cId="3888564155" sldId="258"/>
            <ac:spMk id="12" creationId="{741DC435-DA5A-4472-9103-4DFD8B57BD54}"/>
          </ac:spMkLst>
        </pc:spChg>
        <pc:spChg chg="del">
          <ac:chgData name="David Pazdera" userId="066ff619-4eff-4660-ae3d-68bfb1d2f91c" providerId="ADAL" clId="{EF5C57AB-EBEA-4D0B-BE33-B0E614B7E474}" dt="2018-12-04T12:29:01.439" v="217" actId="478"/>
          <ac:spMkLst>
            <pc:docMk/>
            <pc:sldMk cId="3888564155" sldId="258"/>
            <ac:spMk id="18" creationId="{E67A300F-8A62-4228-91A7-E7AA73D2355D}"/>
          </ac:spMkLst>
        </pc:spChg>
        <pc:spChg chg="del">
          <ac:chgData name="David Pazdera" userId="066ff619-4eff-4660-ae3d-68bfb1d2f91c" providerId="ADAL" clId="{EF5C57AB-EBEA-4D0B-BE33-B0E614B7E474}" dt="2018-12-04T12:29:01.439" v="217" actId="478"/>
          <ac:spMkLst>
            <pc:docMk/>
            <pc:sldMk cId="3888564155" sldId="258"/>
            <ac:spMk id="19" creationId="{6C4C7127-B130-4545-BD82-80E8B3E5FAFA}"/>
          </ac:spMkLst>
        </pc:spChg>
        <pc:spChg chg="del">
          <ac:chgData name="David Pazdera" userId="066ff619-4eff-4660-ae3d-68bfb1d2f91c" providerId="ADAL" clId="{EF5C57AB-EBEA-4D0B-BE33-B0E614B7E474}" dt="2018-12-04T12:29:01.439" v="217" actId="478"/>
          <ac:spMkLst>
            <pc:docMk/>
            <pc:sldMk cId="3888564155" sldId="258"/>
            <ac:spMk id="20" creationId="{BAB93B65-6A31-4AD5-8C49-8A52F73A9DEB}"/>
          </ac:spMkLst>
        </pc:spChg>
        <pc:spChg chg="del">
          <ac:chgData name="David Pazdera" userId="066ff619-4eff-4660-ae3d-68bfb1d2f91c" providerId="ADAL" clId="{EF5C57AB-EBEA-4D0B-BE33-B0E614B7E474}" dt="2018-12-04T12:29:01.439" v="217" actId="478"/>
          <ac:spMkLst>
            <pc:docMk/>
            <pc:sldMk cId="3888564155" sldId="258"/>
            <ac:spMk id="21" creationId="{DF9FE5F0-7840-45C6-964D-0463D79E7754}"/>
          </ac:spMkLst>
        </pc:spChg>
        <pc:spChg chg="add mod">
          <ac:chgData name="David Pazdera" userId="066ff619-4eff-4660-ae3d-68bfb1d2f91c" providerId="ADAL" clId="{EF5C57AB-EBEA-4D0B-BE33-B0E614B7E474}" dt="2018-12-04T12:31:27.558" v="308" actId="1076"/>
          <ac:spMkLst>
            <pc:docMk/>
            <pc:sldMk cId="3888564155" sldId="258"/>
            <ac:spMk id="22" creationId="{36CB4324-B73C-4240-B9EC-112E3C6C7CE2}"/>
          </ac:spMkLst>
        </pc:spChg>
        <pc:spChg chg="add mod ord">
          <ac:chgData name="David Pazdera" userId="066ff619-4eff-4660-ae3d-68bfb1d2f91c" providerId="ADAL" clId="{EF5C57AB-EBEA-4D0B-BE33-B0E614B7E474}" dt="2018-12-04T13:43:39.643" v="1982" actId="166"/>
          <ac:spMkLst>
            <pc:docMk/>
            <pc:sldMk cId="3888564155" sldId="258"/>
            <ac:spMk id="24" creationId="{E38B03D6-FEAE-472D-98FA-FFC6CACF6AE4}"/>
          </ac:spMkLst>
        </pc:spChg>
        <pc:spChg chg="add mod ord">
          <ac:chgData name="David Pazdera" userId="066ff619-4eff-4660-ae3d-68bfb1d2f91c" providerId="ADAL" clId="{EF5C57AB-EBEA-4D0B-BE33-B0E614B7E474}" dt="2018-12-04T14:20:39.875" v="2118" actId="1035"/>
          <ac:spMkLst>
            <pc:docMk/>
            <pc:sldMk cId="3888564155" sldId="258"/>
            <ac:spMk id="25" creationId="{E73ABC57-2914-46B8-A371-98464C2C3BC9}"/>
          </ac:spMkLst>
        </pc:spChg>
        <pc:spChg chg="add mod ord">
          <ac:chgData name="David Pazdera" userId="066ff619-4eff-4660-ae3d-68bfb1d2f91c" providerId="ADAL" clId="{EF5C57AB-EBEA-4D0B-BE33-B0E614B7E474}" dt="2018-12-04T14:19:49.950" v="2097" actId="14100"/>
          <ac:spMkLst>
            <pc:docMk/>
            <pc:sldMk cId="3888564155" sldId="258"/>
            <ac:spMk id="38" creationId="{2DA364B4-C942-4B64-B4CA-3EFC425C3E3F}"/>
          </ac:spMkLst>
        </pc:spChg>
        <pc:spChg chg="add del mod">
          <ac:chgData name="David Pazdera" userId="066ff619-4eff-4660-ae3d-68bfb1d2f91c" providerId="ADAL" clId="{EF5C57AB-EBEA-4D0B-BE33-B0E614B7E474}" dt="2018-12-04T13:37:25.357" v="1865" actId="478"/>
          <ac:spMkLst>
            <pc:docMk/>
            <pc:sldMk cId="3888564155" sldId="258"/>
            <ac:spMk id="39" creationId="{0274F21E-7F63-439C-9B4F-59415FC92872}"/>
          </ac:spMkLst>
        </pc:spChg>
        <pc:spChg chg="add del mod">
          <ac:chgData name="David Pazdera" userId="066ff619-4eff-4660-ae3d-68bfb1d2f91c" providerId="ADAL" clId="{EF5C57AB-EBEA-4D0B-BE33-B0E614B7E474}" dt="2018-12-04T13:37:29.622" v="1868" actId="478"/>
          <ac:spMkLst>
            <pc:docMk/>
            <pc:sldMk cId="3888564155" sldId="258"/>
            <ac:spMk id="41" creationId="{C941CBCC-72AB-4809-AF11-40CA3151F010}"/>
          </ac:spMkLst>
        </pc:spChg>
        <pc:spChg chg="add mod ord">
          <ac:chgData name="David Pazdera" userId="066ff619-4eff-4660-ae3d-68bfb1d2f91c" providerId="ADAL" clId="{EF5C57AB-EBEA-4D0B-BE33-B0E614B7E474}" dt="2018-12-04T14:20:11.114" v="2103" actId="1076"/>
          <ac:spMkLst>
            <pc:docMk/>
            <pc:sldMk cId="3888564155" sldId="258"/>
            <ac:spMk id="42" creationId="{EBF51386-FC47-4723-B24E-A084B31D4AB4}"/>
          </ac:spMkLst>
        </pc:spChg>
        <pc:spChg chg="add mod">
          <ac:chgData name="David Pazdera" userId="066ff619-4eff-4660-ae3d-68bfb1d2f91c" providerId="ADAL" clId="{EF5C57AB-EBEA-4D0B-BE33-B0E614B7E474}" dt="2018-12-04T13:42:18.622" v="1963" actId="14100"/>
          <ac:spMkLst>
            <pc:docMk/>
            <pc:sldMk cId="3888564155" sldId="258"/>
            <ac:spMk id="43" creationId="{BAC99B8E-224E-497C-B722-474260E65966}"/>
          </ac:spMkLst>
        </pc:spChg>
        <pc:spChg chg="add mod">
          <ac:chgData name="David Pazdera" userId="066ff619-4eff-4660-ae3d-68bfb1d2f91c" providerId="ADAL" clId="{EF5C57AB-EBEA-4D0B-BE33-B0E614B7E474}" dt="2018-12-04T14:24:09.740" v="2176" actId="207"/>
          <ac:spMkLst>
            <pc:docMk/>
            <pc:sldMk cId="3888564155" sldId="258"/>
            <ac:spMk id="44" creationId="{5291025D-707B-4839-8465-4B20DF6D35ED}"/>
          </ac:spMkLst>
        </pc:spChg>
        <pc:spChg chg="add mod">
          <ac:chgData name="David Pazdera" userId="066ff619-4eff-4660-ae3d-68bfb1d2f91c" providerId="ADAL" clId="{EF5C57AB-EBEA-4D0B-BE33-B0E614B7E474}" dt="2018-12-04T14:20:24.339" v="2104" actId="1076"/>
          <ac:spMkLst>
            <pc:docMk/>
            <pc:sldMk cId="3888564155" sldId="258"/>
            <ac:spMk id="46" creationId="{0980F123-1D52-4E09-B751-260A6D57671A}"/>
          </ac:spMkLst>
        </pc:spChg>
        <pc:picChg chg="add mod ord">
          <ac:chgData name="David Pazdera" userId="066ff619-4eff-4660-ae3d-68bfb1d2f91c" providerId="ADAL" clId="{EF5C57AB-EBEA-4D0B-BE33-B0E614B7E474}" dt="2018-12-04T13:43:02.048" v="1976" actId="166"/>
          <ac:picMkLst>
            <pc:docMk/>
            <pc:sldMk cId="3888564155" sldId="258"/>
            <ac:picMk id="3" creationId="{137EA481-7931-4917-88AE-468B8F0A6130}"/>
          </ac:picMkLst>
        </pc:picChg>
        <pc:picChg chg="add mod ord">
          <ac:chgData name="David Pazdera" userId="066ff619-4eff-4660-ae3d-68bfb1d2f91c" providerId="ADAL" clId="{EF5C57AB-EBEA-4D0B-BE33-B0E614B7E474}" dt="2018-12-04T14:20:39.875" v="2118" actId="1035"/>
          <ac:picMkLst>
            <pc:docMk/>
            <pc:sldMk cId="3888564155" sldId="258"/>
            <ac:picMk id="5" creationId="{A4B428D1-E873-4CDD-A434-856323745958}"/>
          </ac:picMkLst>
        </pc:picChg>
        <pc:picChg chg="del">
          <ac:chgData name="David Pazdera" userId="066ff619-4eff-4660-ae3d-68bfb1d2f91c" providerId="ADAL" clId="{EF5C57AB-EBEA-4D0B-BE33-B0E614B7E474}" dt="2018-12-04T12:29:01.439" v="217" actId="478"/>
          <ac:picMkLst>
            <pc:docMk/>
            <pc:sldMk cId="3888564155" sldId="258"/>
            <ac:picMk id="6" creationId="{CD7CE05F-CDE8-4988-898C-A375090CF1B5}"/>
          </ac:picMkLst>
        </pc:picChg>
        <pc:picChg chg="del">
          <ac:chgData name="David Pazdera" userId="066ff619-4eff-4660-ae3d-68bfb1d2f91c" providerId="ADAL" clId="{EF5C57AB-EBEA-4D0B-BE33-B0E614B7E474}" dt="2018-12-04T12:29:01.439" v="217" actId="478"/>
          <ac:picMkLst>
            <pc:docMk/>
            <pc:sldMk cId="3888564155" sldId="258"/>
            <ac:picMk id="9" creationId="{4A39567E-89AC-4A04-BB0E-FDE864D775B0}"/>
          </ac:picMkLst>
        </pc:picChg>
        <pc:picChg chg="del">
          <ac:chgData name="David Pazdera" userId="066ff619-4eff-4660-ae3d-68bfb1d2f91c" providerId="ADAL" clId="{EF5C57AB-EBEA-4D0B-BE33-B0E614B7E474}" dt="2018-12-04T12:29:01.439" v="217" actId="478"/>
          <ac:picMkLst>
            <pc:docMk/>
            <pc:sldMk cId="3888564155" sldId="258"/>
            <ac:picMk id="14" creationId="{320197F9-E768-4826-87F8-64AFC5B11F0A}"/>
          </ac:picMkLst>
        </pc:picChg>
        <pc:picChg chg="del">
          <ac:chgData name="David Pazdera" userId="066ff619-4eff-4660-ae3d-68bfb1d2f91c" providerId="ADAL" clId="{EF5C57AB-EBEA-4D0B-BE33-B0E614B7E474}" dt="2018-12-04T12:29:01.439" v="217" actId="478"/>
          <ac:picMkLst>
            <pc:docMk/>
            <pc:sldMk cId="3888564155" sldId="258"/>
            <ac:picMk id="15" creationId="{AF65A2F4-C9E3-47D5-8EAF-6D8FBFFE2525}"/>
          </ac:picMkLst>
        </pc:picChg>
        <pc:picChg chg="del">
          <ac:chgData name="David Pazdera" userId="066ff619-4eff-4660-ae3d-68bfb1d2f91c" providerId="ADAL" clId="{EF5C57AB-EBEA-4D0B-BE33-B0E614B7E474}" dt="2018-12-04T12:29:01.439" v="217" actId="478"/>
          <ac:picMkLst>
            <pc:docMk/>
            <pc:sldMk cId="3888564155" sldId="258"/>
            <ac:picMk id="16" creationId="{F36AA58D-048E-46C3-BE59-8BC8C4855367}"/>
          </ac:picMkLst>
        </pc:picChg>
        <pc:picChg chg="del">
          <ac:chgData name="David Pazdera" userId="066ff619-4eff-4660-ae3d-68bfb1d2f91c" providerId="ADAL" clId="{EF5C57AB-EBEA-4D0B-BE33-B0E614B7E474}" dt="2018-12-04T12:29:01.439" v="217" actId="478"/>
          <ac:picMkLst>
            <pc:docMk/>
            <pc:sldMk cId="3888564155" sldId="258"/>
            <ac:picMk id="17" creationId="{48C02E88-DBDC-4B12-8EEA-A3F6BFD28F12}"/>
          </ac:picMkLst>
        </pc:picChg>
        <pc:picChg chg="add mod">
          <ac:chgData name="David Pazdera" userId="066ff619-4eff-4660-ae3d-68bfb1d2f91c" providerId="ADAL" clId="{EF5C57AB-EBEA-4D0B-BE33-B0E614B7E474}" dt="2018-12-04T12:30:57.798" v="302" actId="14100"/>
          <ac:picMkLst>
            <pc:docMk/>
            <pc:sldMk cId="3888564155" sldId="258"/>
            <ac:picMk id="23" creationId="{EA1BBF4B-090B-4B74-9339-FA4FEE2509D0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26" creationId="{2E2AB87F-B94D-4019-848C-C680B0E48465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27" creationId="{C51DD452-ACB3-4B9D-8FAF-995CC04630C3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28" creationId="{7A6EEAED-AE72-41D8-BE2A-461BFAA77FCC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29" creationId="{438B4956-148D-45A8-9130-138C260B5369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30" creationId="{EBD1E749-A1AE-43B0-815A-853B5FBC3538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31" creationId="{415AE317-AC9C-4C12-8BC8-7B8A31C15B5A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33" creationId="{1604FA78-B064-4091-A5C0-B2DB3AD2298E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34" creationId="{BCFC1223-BC75-4D1B-B663-75C102496CB5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35" creationId="{C6622BB4-4F7E-4ECD-A015-C68CE9D04349}"/>
          </ac:picMkLst>
        </pc:picChg>
        <pc:picChg chg="add mod ord">
          <ac:chgData name="David Pazdera" userId="066ff619-4eff-4660-ae3d-68bfb1d2f91c" providerId="ADAL" clId="{EF5C57AB-EBEA-4D0B-BE33-B0E614B7E474}" dt="2018-12-04T14:19:52.591" v="2098" actId="1076"/>
          <ac:picMkLst>
            <pc:docMk/>
            <pc:sldMk cId="3888564155" sldId="258"/>
            <ac:picMk id="37" creationId="{6475E55A-5181-4B97-97D2-8343C1BB1F5B}"/>
          </ac:picMkLst>
        </pc:picChg>
        <pc:picChg chg="add del mod">
          <ac:chgData name="David Pazdera" userId="066ff619-4eff-4660-ae3d-68bfb1d2f91c" providerId="ADAL" clId="{EF5C57AB-EBEA-4D0B-BE33-B0E614B7E474}" dt="2018-12-04T13:37:27.793" v="1867" actId="478"/>
          <ac:picMkLst>
            <pc:docMk/>
            <pc:sldMk cId="3888564155" sldId="258"/>
            <ac:picMk id="40" creationId="{F99CC442-E90F-4937-8733-E8C4065117E9}"/>
          </ac:picMkLst>
        </pc:picChg>
        <pc:picChg chg="add mod">
          <ac:chgData name="David Pazdera" userId="066ff619-4eff-4660-ae3d-68bfb1d2f91c" providerId="ADAL" clId="{EF5C57AB-EBEA-4D0B-BE33-B0E614B7E474}" dt="2018-12-04T14:20:24.339" v="2104" actId="1076"/>
          <ac:picMkLst>
            <pc:docMk/>
            <pc:sldMk cId="3888564155" sldId="258"/>
            <ac:picMk id="45" creationId="{CD63A6E8-51C4-4CCB-9125-9B35B22DAEC3}"/>
          </ac:picMkLst>
        </pc:picChg>
      </pc:sldChg>
      <pc:sldChg chg="addSp delSp modSp add">
        <pc:chgData name="David Pazdera" userId="066ff619-4eff-4660-ae3d-68bfb1d2f91c" providerId="ADAL" clId="{EF5C57AB-EBEA-4D0B-BE33-B0E614B7E474}" dt="2018-12-04T14:05:51.648" v="2010" actId="14100"/>
        <pc:sldMkLst>
          <pc:docMk/>
          <pc:sldMk cId="2570719285" sldId="259"/>
        </pc:sldMkLst>
        <pc:spChg chg="mod">
          <ac:chgData name="David Pazdera" userId="066ff619-4eff-4660-ae3d-68bfb1d2f91c" providerId="ADAL" clId="{EF5C57AB-EBEA-4D0B-BE33-B0E614B7E474}" dt="2018-12-04T13:34:48.452" v="1852" actId="1076"/>
          <ac:spMkLst>
            <pc:docMk/>
            <pc:sldMk cId="2570719285" sldId="259"/>
            <ac:spMk id="8" creationId="{1ED426EB-B8F4-485D-B98F-D1B065992DCC}"/>
          </ac:spMkLst>
        </pc:spChg>
        <pc:spChg chg="mod">
          <ac:chgData name="David Pazdera" userId="066ff619-4eff-4660-ae3d-68bfb1d2f91c" providerId="ADAL" clId="{EF5C57AB-EBEA-4D0B-BE33-B0E614B7E474}" dt="2018-12-04T14:04:23.932" v="1993" actId="6549"/>
          <ac:spMkLst>
            <pc:docMk/>
            <pc:sldMk cId="2570719285" sldId="259"/>
            <ac:spMk id="12" creationId="{741DC435-DA5A-4472-9103-4DFD8B57BD54}"/>
          </ac:spMkLst>
        </pc:spChg>
        <pc:spChg chg="add del mod">
          <ac:chgData name="David Pazdera" userId="066ff619-4eff-4660-ae3d-68bfb1d2f91c" providerId="ADAL" clId="{EF5C57AB-EBEA-4D0B-BE33-B0E614B7E474}" dt="2018-12-04T12:56:21.923" v="728" actId="478"/>
          <ac:spMkLst>
            <pc:docMk/>
            <pc:sldMk cId="2570719285" sldId="259"/>
            <ac:spMk id="16" creationId="{55F62BA9-5C93-497C-A974-5F5E07CC6079}"/>
          </ac:spMkLst>
        </pc:spChg>
        <pc:spChg chg="add mod">
          <ac:chgData name="David Pazdera" userId="066ff619-4eff-4660-ae3d-68bfb1d2f91c" providerId="ADAL" clId="{EF5C57AB-EBEA-4D0B-BE33-B0E614B7E474}" dt="2018-12-04T13:34:22.913" v="1849" actId="14100"/>
          <ac:spMkLst>
            <pc:docMk/>
            <pc:sldMk cId="2570719285" sldId="259"/>
            <ac:spMk id="17" creationId="{FDA0A9E2-645F-4F80-B3D0-B57E1E6E526C}"/>
          </ac:spMkLst>
        </pc:spChg>
        <pc:spChg chg="add del mod">
          <ac:chgData name="David Pazdera" userId="066ff619-4eff-4660-ae3d-68bfb1d2f91c" providerId="ADAL" clId="{EF5C57AB-EBEA-4D0B-BE33-B0E614B7E474}" dt="2018-12-04T13:05:38.809" v="862" actId="478"/>
          <ac:spMkLst>
            <pc:docMk/>
            <pc:sldMk cId="2570719285" sldId="259"/>
            <ac:spMk id="20" creationId="{20514C1F-75E6-41D2-A326-E06590D4CAF9}"/>
          </ac:spMkLst>
        </pc:spChg>
        <pc:spChg chg="mod ord">
          <ac:chgData name="David Pazdera" userId="066ff619-4eff-4660-ae3d-68bfb1d2f91c" providerId="ADAL" clId="{EF5C57AB-EBEA-4D0B-BE33-B0E614B7E474}" dt="2018-12-04T13:11:15.885" v="1070" actId="1036"/>
          <ac:spMkLst>
            <pc:docMk/>
            <pc:sldMk cId="2570719285" sldId="259"/>
            <ac:spMk id="22" creationId="{36CB4324-B73C-4240-B9EC-112E3C6C7CE2}"/>
          </ac:spMkLst>
        </pc:spChg>
        <pc:spChg chg="add del mod ord">
          <ac:chgData name="David Pazdera" userId="066ff619-4eff-4660-ae3d-68bfb1d2f91c" providerId="ADAL" clId="{EF5C57AB-EBEA-4D0B-BE33-B0E614B7E474}" dt="2018-12-04T13:33:58.582" v="1844" actId="478"/>
          <ac:spMkLst>
            <pc:docMk/>
            <pc:sldMk cId="2570719285" sldId="259"/>
            <ac:spMk id="24" creationId="{E38B03D6-FEAE-472D-98FA-FFC6CACF6AE4}"/>
          </ac:spMkLst>
        </pc:spChg>
        <pc:spChg chg="mod ord">
          <ac:chgData name="David Pazdera" userId="066ff619-4eff-4660-ae3d-68bfb1d2f91c" providerId="ADAL" clId="{EF5C57AB-EBEA-4D0B-BE33-B0E614B7E474}" dt="2018-12-04T13:35:41.473" v="1859" actId="1076"/>
          <ac:spMkLst>
            <pc:docMk/>
            <pc:sldMk cId="2570719285" sldId="259"/>
            <ac:spMk id="25" creationId="{E73ABC57-2914-46B8-A371-98464C2C3BC9}"/>
          </ac:spMkLst>
        </pc:spChg>
        <pc:spChg chg="del">
          <ac:chgData name="David Pazdera" userId="066ff619-4eff-4660-ae3d-68bfb1d2f91c" providerId="ADAL" clId="{EF5C57AB-EBEA-4D0B-BE33-B0E614B7E474}" dt="2018-12-04T12:46:46.528" v="473" actId="478"/>
          <ac:spMkLst>
            <pc:docMk/>
            <pc:sldMk cId="2570719285" sldId="259"/>
            <ac:spMk id="38" creationId="{2DA364B4-C942-4B64-B4CA-3EFC425C3E3F}"/>
          </ac:spMkLst>
        </pc:spChg>
        <pc:spChg chg="del">
          <ac:chgData name="David Pazdera" userId="066ff619-4eff-4660-ae3d-68bfb1d2f91c" providerId="ADAL" clId="{EF5C57AB-EBEA-4D0B-BE33-B0E614B7E474}" dt="2018-12-04T12:46:49.784" v="474" actId="478"/>
          <ac:spMkLst>
            <pc:docMk/>
            <pc:sldMk cId="2570719285" sldId="259"/>
            <ac:spMk id="39" creationId="{0274F21E-7F63-439C-9B4F-59415FC92872}"/>
          </ac:spMkLst>
        </pc:spChg>
        <pc:spChg chg="add mod">
          <ac:chgData name="David Pazdera" userId="066ff619-4eff-4660-ae3d-68bfb1d2f91c" providerId="ADAL" clId="{EF5C57AB-EBEA-4D0B-BE33-B0E614B7E474}" dt="2018-12-04T13:34:34.112" v="1851" actId="1076"/>
          <ac:spMkLst>
            <pc:docMk/>
            <pc:sldMk cId="2570719285" sldId="259"/>
            <ac:spMk id="42" creationId="{1D0CE7AD-D578-4FD5-8C04-ED069B7C7131}"/>
          </ac:spMkLst>
        </pc:spChg>
        <pc:spChg chg="add mod ord">
          <ac:chgData name="David Pazdera" userId="066ff619-4eff-4660-ae3d-68bfb1d2f91c" providerId="ADAL" clId="{EF5C57AB-EBEA-4D0B-BE33-B0E614B7E474}" dt="2018-12-04T13:33:07.823" v="1836" actId="1076"/>
          <ac:spMkLst>
            <pc:docMk/>
            <pc:sldMk cId="2570719285" sldId="259"/>
            <ac:spMk id="43" creationId="{E0F6FF6C-DCA1-4E4D-B32E-7255EEAA10F6}"/>
          </ac:spMkLst>
        </pc:spChg>
        <pc:spChg chg="add mod ord">
          <ac:chgData name="David Pazdera" userId="066ff619-4eff-4660-ae3d-68bfb1d2f91c" providerId="ADAL" clId="{EF5C57AB-EBEA-4D0B-BE33-B0E614B7E474}" dt="2018-12-04T13:17:51.641" v="1234" actId="1076"/>
          <ac:spMkLst>
            <pc:docMk/>
            <pc:sldMk cId="2570719285" sldId="259"/>
            <ac:spMk id="44" creationId="{C28CDC92-446A-4280-9537-118E7C665362}"/>
          </ac:spMkLst>
        </pc:spChg>
        <pc:spChg chg="add mod">
          <ac:chgData name="David Pazdera" userId="066ff619-4eff-4660-ae3d-68bfb1d2f91c" providerId="ADAL" clId="{EF5C57AB-EBEA-4D0B-BE33-B0E614B7E474}" dt="2018-12-04T13:15:44.656" v="1168" actId="1038"/>
          <ac:spMkLst>
            <pc:docMk/>
            <pc:sldMk cId="2570719285" sldId="259"/>
            <ac:spMk id="45" creationId="{95A2CEDF-5435-4F25-A316-DBBBA1F3D7B6}"/>
          </ac:spMkLst>
        </pc:spChg>
        <pc:spChg chg="add mod ord">
          <ac:chgData name="David Pazdera" userId="066ff619-4eff-4660-ae3d-68bfb1d2f91c" providerId="ADAL" clId="{EF5C57AB-EBEA-4D0B-BE33-B0E614B7E474}" dt="2018-12-04T13:11:15.885" v="1070" actId="1036"/>
          <ac:spMkLst>
            <pc:docMk/>
            <pc:sldMk cId="2570719285" sldId="259"/>
            <ac:spMk id="46" creationId="{2719028E-D78C-49F6-B052-02C2402086A0}"/>
          </ac:spMkLst>
        </pc:spChg>
        <pc:spChg chg="add mod ord">
          <ac:chgData name="David Pazdera" userId="066ff619-4eff-4660-ae3d-68bfb1d2f91c" providerId="ADAL" clId="{EF5C57AB-EBEA-4D0B-BE33-B0E614B7E474}" dt="2018-12-04T13:35:07.973" v="1854" actId="1076"/>
          <ac:spMkLst>
            <pc:docMk/>
            <pc:sldMk cId="2570719285" sldId="259"/>
            <ac:spMk id="47" creationId="{0DA752C2-9D0F-427A-B337-8DF207338598}"/>
          </ac:spMkLst>
        </pc:spChg>
        <pc:spChg chg="add mod ord">
          <ac:chgData name="David Pazdera" userId="066ff619-4eff-4660-ae3d-68bfb1d2f91c" providerId="ADAL" clId="{EF5C57AB-EBEA-4D0B-BE33-B0E614B7E474}" dt="2018-12-04T13:35:24.982" v="1857" actId="14100"/>
          <ac:spMkLst>
            <pc:docMk/>
            <pc:sldMk cId="2570719285" sldId="259"/>
            <ac:spMk id="48" creationId="{F861B625-7B32-4875-BA0B-5F46C408504E}"/>
          </ac:spMkLst>
        </pc:spChg>
        <pc:spChg chg="add mod">
          <ac:chgData name="David Pazdera" userId="066ff619-4eff-4660-ae3d-68bfb1d2f91c" providerId="ADAL" clId="{EF5C57AB-EBEA-4D0B-BE33-B0E614B7E474}" dt="2018-12-04T13:11:15.885" v="1070" actId="1036"/>
          <ac:spMkLst>
            <pc:docMk/>
            <pc:sldMk cId="2570719285" sldId="259"/>
            <ac:spMk id="49" creationId="{6AD942FE-2549-40D0-8FD7-BF42915EDABE}"/>
          </ac:spMkLst>
        </pc:spChg>
        <pc:spChg chg="add mod ord">
          <ac:chgData name="David Pazdera" userId="066ff619-4eff-4660-ae3d-68bfb1d2f91c" providerId="ADAL" clId="{EF5C57AB-EBEA-4D0B-BE33-B0E614B7E474}" dt="2018-12-04T14:05:51.648" v="2010" actId="14100"/>
          <ac:spMkLst>
            <pc:docMk/>
            <pc:sldMk cId="2570719285" sldId="259"/>
            <ac:spMk id="50" creationId="{D1070DB9-6F02-4493-8B59-215B75B2975C}"/>
          </ac:spMkLst>
        </pc:spChg>
        <pc:spChg chg="add mod ord">
          <ac:chgData name="David Pazdera" userId="066ff619-4eff-4660-ae3d-68bfb1d2f91c" providerId="ADAL" clId="{EF5C57AB-EBEA-4D0B-BE33-B0E614B7E474}" dt="2018-12-04T13:35:31.703" v="1858" actId="14100"/>
          <ac:spMkLst>
            <pc:docMk/>
            <pc:sldMk cId="2570719285" sldId="259"/>
            <ac:spMk id="51" creationId="{42FAD959-E35C-43B5-B006-E0BE44D834D3}"/>
          </ac:spMkLst>
        </pc:spChg>
        <pc:spChg chg="add mod">
          <ac:chgData name="David Pazdera" userId="066ff619-4eff-4660-ae3d-68bfb1d2f91c" providerId="ADAL" clId="{EF5C57AB-EBEA-4D0B-BE33-B0E614B7E474}" dt="2018-12-04T13:35:14.502" v="1855" actId="14100"/>
          <ac:spMkLst>
            <pc:docMk/>
            <pc:sldMk cId="2570719285" sldId="259"/>
            <ac:spMk id="52" creationId="{6D300401-269E-43F0-BC0D-2A06B0023CC6}"/>
          </ac:spMkLst>
        </pc:spChg>
        <pc:spChg chg="add mod">
          <ac:chgData name="David Pazdera" userId="066ff619-4eff-4660-ae3d-68bfb1d2f91c" providerId="ADAL" clId="{EF5C57AB-EBEA-4D0B-BE33-B0E614B7E474}" dt="2018-12-04T13:16:02.921" v="1201" actId="1038"/>
          <ac:spMkLst>
            <pc:docMk/>
            <pc:sldMk cId="2570719285" sldId="259"/>
            <ac:spMk id="54" creationId="{6FB1D704-DE2C-4129-9AD2-5D62C945789A}"/>
          </ac:spMkLst>
        </pc:spChg>
        <pc:spChg chg="add mod">
          <ac:chgData name="David Pazdera" userId="066ff619-4eff-4660-ae3d-68bfb1d2f91c" providerId="ADAL" clId="{EF5C57AB-EBEA-4D0B-BE33-B0E614B7E474}" dt="2018-12-04T13:16:02.921" v="1201" actId="1038"/>
          <ac:spMkLst>
            <pc:docMk/>
            <pc:sldMk cId="2570719285" sldId="259"/>
            <ac:spMk id="56" creationId="{B00617CB-CB37-4005-B1EC-3B5E513BE33F}"/>
          </ac:spMkLst>
        </pc:spChg>
        <pc:spChg chg="add mod">
          <ac:chgData name="David Pazdera" userId="066ff619-4eff-4660-ae3d-68bfb1d2f91c" providerId="ADAL" clId="{EF5C57AB-EBEA-4D0B-BE33-B0E614B7E474}" dt="2018-12-04T13:16:02.921" v="1201" actId="1038"/>
          <ac:spMkLst>
            <pc:docMk/>
            <pc:sldMk cId="2570719285" sldId="259"/>
            <ac:spMk id="59" creationId="{F34A1FC1-BA80-4714-98E7-FF496C14A70D}"/>
          </ac:spMkLst>
        </pc:spChg>
        <pc:spChg chg="add mod">
          <ac:chgData name="David Pazdera" userId="066ff619-4eff-4660-ae3d-68bfb1d2f91c" providerId="ADAL" clId="{EF5C57AB-EBEA-4D0B-BE33-B0E614B7E474}" dt="2018-12-04T13:35:21.793" v="1856" actId="14100"/>
          <ac:spMkLst>
            <pc:docMk/>
            <pc:sldMk cId="2570719285" sldId="259"/>
            <ac:spMk id="62" creationId="{F982C8BF-F4B2-45A4-A226-EDA2643FB909}"/>
          </ac:spMkLst>
        </pc:spChg>
        <pc:spChg chg="add mod">
          <ac:chgData name="David Pazdera" userId="066ff619-4eff-4660-ae3d-68bfb1d2f91c" providerId="ADAL" clId="{EF5C57AB-EBEA-4D0B-BE33-B0E614B7E474}" dt="2018-12-04T13:17:08.141" v="1227" actId="20577"/>
          <ac:spMkLst>
            <pc:docMk/>
            <pc:sldMk cId="2570719285" sldId="259"/>
            <ac:spMk id="63" creationId="{F614DD43-9702-4F49-A3A0-798A1CBC7F4C}"/>
          </ac:spMkLst>
        </pc:spChg>
        <pc:spChg chg="add mod">
          <ac:chgData name="David Pazdera" userId="066ff619-4eff-4660-ae3d-68bfb1d2f91c" providerId="ADAL" clId="{EF5C57AB-EBEA-4D0B-BE33-B0E614B7E474}" dt="2018-12-04T13:35:02.188" v="1853" actId="1076"/>
          <ac:spMkLst>
            <pc:docMk/>
            <pc:sldMk cId="2570719285" sldId="259"/>
            <ac:spMk id="66" creationId="{0592CA84-2951-4C47-B15C-85D00ADE7AC2}"/>
          </ac:spMkLst>
        </pc:spChg>
        <pc:picChg chg="add del mod ord">
          <ac:chgData name="David Pazdera" userId="066ff619-4eff-4660-ae3d-68bfb1d2f91c" providerId="ADAL" clId="{EF5C57AB-EBEA-4D0B-BE33-B0E614B7E474}" dt="2018-12-04T13:34:48.452" v="1852" actId="1076"/>
          <ac:picMkLst>
            <pc:docMk/>
            <pc:sldMk cId="2570719285" sldId="259"/>
            <ac:picMk id="3" creationId="{137EA481-7931-4917-88AE-468B8F0A6130}"/>
          </ac:picMkLst>
        </pc:picChg>
        <pc:picChg chg="add mod ord">
          <ac:chgData name="David Pazdera" userId="066ff619-4eff-4660-ae3d-68bfb1d2f91c" providerId="ADAL" clId="{EF5C57AB-EBEA-4D0B-BE33-B0E614B7E474}" dt="2018-12-04T13:35:51.072" v="1862" actId="1076"/>
          <ac:picMkLst>
            <pc:docMk/>
            <pc:sldMk cId="2570719285" sldId="259"/>
            <ac:picMk id="4" creationId="{32512C6E-8311-48C9-BB8F-7332B0D8A317}"/>
          </ac:picMkLst>
        </pc:picChg>
        <pc:picChg chg="del">
          <ac:chgData name="David Pazdera" userId="066ff619-4eff-4660-ae3d-68bfb1d2f91c" providerId="ADAL" clId="{EF5C57AB-EBEA-4D0B-BE33-B0E614B7E474}" dt="2018-12-04T12:46:15.773" v="467" actId="478"/>
          <ac:picMkLst>
            <pc:docMk/>
            <pc:sldMk cId="2570719285" sldId="259"/>
            <ac:picMk id="5" creationId="{A4B428D1-E873-4CDD-A434-856323745958}"/>
          </ac:picMkLst>
        </pc:picChg>
        <pc:picChg chg="add mod ord">
          <ac:chgData name="David Pazdera" userId="066ff619-4eff-4660-ae3d-68bfb1d2f91c" providerId="ADAL" clId="{EF5C57AB-EBEA-4D0B-BE33-B0E614B7E474}" dt="2018-12-04T13:17:51.641" v="1234" actId="1076"/>
          <ac:picMkLst>
            <pc:docMk/>
            <pc:sldMk cId="2570719285" sldId="259"/>
            <ac:picMk id="7" creationId="{547A5E3C-9091-4ADC-8602-59409C958965}"/>
          </ac:picMkLst>
        </pc:picChg>
        <pc:picChg chg="add mod">
          <ac:chgData name="David Pazdera" userId="066ff619-4eff-4660-ae3d-68bfb1d2f91c" providerId="ADAL" clId="{EF5C57AB-EBEA-4D0B-BE33-B0E614B7E474}" dt="2018-12-04T13:15:44.656" v="1168" actId="1038"/>
          <ac:picMkLst>
            <pc:docMk/>
            <pc:sldMk cId="2570719285" sldId="259"/>
            <ac:picMk id="10" creationId="{F138C9EE-BA65-4EFA-A5B3-E76434E51DA9}"/>
          </ac:picMkLst>
        </pc:picChg>
        <pc:picChg chg="add mod ord">
          <ac:chgData name="David Pazdera" userId="066ff619-4eff-4660-ae3d-68bfb1d2f91c" providerId="ADAL" clId="{EF5C57AB-EBEA-4D0B-BE33-B0E614B7E474}" dt="2018-12-04T13:32:45.833" v="1834" actId="1037"/>
          <ac:picMkLst>
            <pc:docMk/>
            <pc:sldMk cId="2570719285" sldId="259"/>
            <ac:picMk id="13" creationId="{71EE2CE1-089D-4B73-8C50-0977B41FA7F4}"/>
          </ac:picMkLst>
        </pc:picChg>
        <pc:picChg chg="add mod ord">
          <ac:chgData name="David Pazdera" userId="066ff619-4eff-4660-ae3d-68bfb1d2f91c" providerId="ADAL" clId="{EF5C57AB-EBEA-4D0B-BE33-B0E614B7E474}" dt="2018-12-04T13:35:02.188" v="1853" actId="1076"/>
          <ac:picMkLst>
            <pc:docMk/>
            <pc:sldMk cId="2570719285" sldId="259"/>
            <ac:picMk id="15" creationId="{22ECBDA2-42F5-4999-A22B-8505C96945B7}"/>
          </ac:picMkLst>
        </pc:picChg>
        <pc:picChg chg="add mod">
          <ac:chgData name="David Pazdera" userId="066ff619-4eff-4660-ae3d-68bfb1d2f91c" providerId="ADAL" clId="{EF5C57AB-EBEA-4D0B-BE33-B0E614B7E474}" dt="2018-12-04T13:11:15.885" v="1070" actId="1036"/>
          <ac:picMkLst>
            <pc:docMk/>
            <pc:sldMk cId="2570719285" sldId="259"/>
            <ac:picMk id="19" creationId="{D37EB73B-C0D4-4178-B086-B83802DD359C}"/>
          </ac:picMkLst>
        </pc:picChg>
        <pc:picChg chg="mod">
          <ac:chgData name="David Pazdera" userId="066ff619-4eff-4660-ae3d-68bfb1d2f91c" providerId="ADAL" clId="{EF5C57AB-EBEA-4D0B-BE33-B0E614B7E474}" dt="2018-12-04T13:11:19.441" v="1071" actId="1076"/>
          <ac:picMkLst>
            <pc:docMk/>
            <pc:sldMk cId="2570719285" sldId="259"/>
            <ac:picMk id="23" creationId="{EA1BBF4B-090B-4B74-9339-FA4FEE2509D0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26" creationId="{2E2AB87F-B94D-4019-848C-C680B0E48465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27" creationId="{C51DD452-ACB3-4B9D-8FAF-995CC04630C3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28" creationId="{7A6EEAED-AE72-41D8-BE2A-461BFAA77FCC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29" creationId="{438B4956-148D-45A8-9130-138C260B5369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30" creationId="{EBD1E749-A1AE-43B0-815A-853B5FBC3538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31" creationId="{415AE317-AC9C-4C12-8BC8-7B8A31C15B5A}"/>
          </ac:picMkLst>
        </pc:picChg>
        <pc:picChg chg="add mod">
          <ac:chgData name="David Pazdera" userId="066ff619-4eff-4660-ae3d-68bfb1d2f91c" providerId="ADAL" clId="{EF5C57AB-EBEA-4D0B-BE33-B0E614B7E474}" dt="2018-12-04T13:34:34.112" v="1851" actId="1076"/>
          <ac:picMkLst>
            <pc:docMk/>
            <pc:sldMk cId="2570719285" sldId="259"/>
            <ac:picMk id="32" creationId="{D8DEF1E2-3ECF-465E-A8D9-6A499E9CBC9B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33" creationId="{1604FA78-B064-4091-A5C0-B2DB3AD2298E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34" creationId="{BCFC1223-BC75-4D1B-B663-75C102496CB5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35" creationId="{C6622BB4-4F7E-4ECD-A015-C68CE9D04349}"/>
          </ac:picMkLst>
        </pc:picChg>
        <pc:picChg chg="add del mod">
          <ac:chgData name="David Pazdera" userId="066ff619-4eff-4660-ae3d-68bfb1d2f91c" providerId="ADAL" clId="{EF5C57AB-EBEA-4D0B-BE33-B0E614B7E474}" dt="2018-12-04T13:33:22.907" v="1839" actId="478"/>
          <ac:picMkLst>
            <pc:docMk/>
            <pc:sldMk cId="2570719285" sldId="259"/>
            <ac:picMk id="36" creationId="{23274D8A-FC01-4227-AA97-B3816CA4F9A3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37" creationId="{6475E55A-5181-4B97-97D2-8343C1BB1F5B}"/>
          </ac:picMkLst>
        </pc:picChg>
        <pc:picChg chg="add mod ord">
          <ac:chgData name="David Pazdera" userId="066ff619-4eff-4660-ae3d-68bfb1d2f91c" providerId="ADAL" clId="{EF5C57AB-EBEA-4D0B-BE33-B0E614B7E474}" dt="2018-12-04T13:33:14.803" v="1838" actId="1076"/>
          <ac:picMkLst>
            <pc:docMk/>
            <pc:sldMk cId="2570719285" sldId="259"/>
            <ac:picMk id="40" creationId="{B75C0789-78B2-4B4F-9C03-D3E555DD2D88}"/>
          </ac:picMkLst>
        </pc:picChg>
        <pc:picChg chg="add del mod ord">
          <ac:chgData name="David Pazdera" userId="066ff619-4eff-4660-ae3d-68bfb1d2f91c" providerId="ADAL" clId="{EF5C57AB-EBEA-4D0B-BE33-B0E614B7E474}" dt="2018-12-04T13:33:11.522" v="1837" actId="478"/>
          <ac:picMkLst>
            <pc:docMk/>
            <pc:sldMk cId="2570719285" sldId="259"/>
            <ac:picMk id="41" creationId="{B4CB9655-3F49-4628-A698-ABDDE855D9C1}"/>
          </ac:picMkLst>
        </pc:picChg>
        <pc:picChg chg="add mod">
          <ac:chgData name="David Pazdera" userId="066ff619-4eff-4660-ae3d-68bfb1d2f91c" providerId="ADAL" clId="{EF5C57AB-EBEA-4D0B-BE33-B0E614B7E474}" dt="2018-12-04T13:16:02.921" v="1201" actId="1038"/>
          <ac:picMkLst>
            <pc:docMk/>
            <pc:sldMk cId="2570719285" sldId="259"/>
            <ac:picMk id="53" creationId="{A3489FC0-4536-4B7A-A443-7415B1337A6B}"/>
          </ac:picMkLst>
        </pc:picChg>
        <pc:picChg chg="add mod">
          <ac:chgData name="David Pazdera" userId="066ff619-4eff-4660-ae3d-68bfb1d2f91c" providerId="ADAL" clId="{EF5C57AB-EBEA-4D0B-BE33-B0E614B7E474}" dt="2018-12-04T13:16:02.921" v="1201" actId="1038"/>
          <ac:picMkLst>
            <pc:docMk/>
            <pc:sldMk cId="2570719285" sldId="259"/>
            <ac:picMk id="55" creationId="{935445D3-77DF-4B11-B72D-6BBA40DC04BB}"/>
          </ac:picMkLst>
        </pc:picChg>
        <pc:picChg chg="add mod">
          <ac:chgData name="David Pazdera" userId="066ff619-4eff-4660-ae3d-68bfb1d2f91c" providerId="ADAL" clId="{EF5C57AB-EBEA-4D0B-BE33-B0E614B7E474}" dt="2018-12-04T13:16:02.921" v="1201" actId="1038"/>
          <ac:picMkLst>
            <pc:docMk/>
            <pc:sldMk cId="2570719285" sldId="259"/>
            <ac:picMk id="58" creationId="{3530DFE7-8250-4488-8F42-313370443192}"/>
          </ac:picMkLst>
        </pc:picChg>
        <pc:picChg chg="add mod ord">
          <ac:chgData name="David Pazdera" userId="066ff619-4eff-4660-ae3d-68bfb1d2f91c" providerId="ADAL" clId="{EF5C57AB-EBEA-4D0B-BE33-B0E614B7E474}" dt="2018-12-04T13:16:56.391" v="1219" actId="1076"/>
          <ac:picMkLst>
            <pc:docMk/>
            <pc:sldMk cId="2570719285" sldId="259"/>
            <ac:picMk id="61" creationId="{9F0E08A4-5D5E-47F7-8AD2-F994D5F709AF}"/>
          </ac:picMkLst>
        </pc:picChg>
        <pc:picChg chg="add mod">
          <ac:chgData name="David Pazdera" userId="066ff619-4eff-4660-ae3d-68bfb1d2f91c" providerId="ADAL" clId="{EF5C57AB-EBEA-4D0B-BE33-B0E614B7E474}" dt="2018-12-04T13:35:02.188" v="1853" actId="1076"/>
          <ac:picMkLst>
            <pc:docMk/>
            <pc:sldMk cId="2570719285" sldId="259"/>
            <ac:picMk id="65" creationId="{7EBB1144-884A-4FE4-B0D5-5A4623EF80AD}"/>
          </ac:picMkLst>
        </pc:picChg>
      </pc:sldChg>
      <pc:sldChg chg="addSp delSp modSp add">
        <pc:chgData name="David Pazdera" userId="066ff619-4eff-4660-ae3d-68bfb1d2f91c" providerId="ADAL" clId="{EF5C57AB-EBEA-4D0B-BE33-B0E614B7E474}" dt="2018-12-04T14:06:19.148" v="2011" actId="404"/>
        <pc:sldMkLst>
          <pc:docMk/>
          <pc:sldMk cId="2421149377" sldId="260"/>
        </pc:sldMkLst>
        <pc:spChg chg="del">
          <ac:chgData name="David Pazdera" userId="066ff619-4eff-4660-ae3d-68bfb1d2f91c" providerId="ADAL" clId="{EF5C57AB-EBEA-4D0B-BE33-B0E614B7E474}" dt="2018-12-04T13:22:10.891" v="1249" actId="478"/>
          <ac:spMkLst>
            <pc:docMk/>
            <pc:sldMk cId="2421149377" sldId="260"/>
            <ac:spMk id="7" creationId="{E166CC4F-8612-4D32-A352-4F58D86B33B7}"/>
          </ac:spMkLst>
        </pc:spChg>
        <pc:spChg chg="del">
          <ac:chgData name="David Pazdera" userId="066ff619-4eff-4660-ae3d-68bfb1d2f91c" providerId="ADAL" clId="{EF5C57AB-EBEA-4D0B-BE33-B0E614B7E474}" dt="2018-12-04T13:22:10.891" v="1249" actId="478"/>
          <ac:spMkLst>
            <pc:docMk/>
            <pc:sldMk cId="2421149377" sldId="260"/>
            <ac:spMk id="10" creationId="{A85F3F6D-862E-4501-92A4-1BA3ED3079CD}"/>
          </ac:spMkLst>
        </pc:spChg>
        <pc:spChg chg="del">
          <ac:chgData name="David Pazdera" userId="066ff619-4eff-4660-ae3d-68bfb1d2f91c" providerId="ADAL" clId="{EF5C57AB-EBEA-4D0B-BE33-B0E614B7E474}" dt="2018-12-04T13:22:10.891" v="1249" actId="478"/>
          <ac:spMkLst>
            <pc:docMk/>
            <pc:sldMk cId="2421149377" sldId="260"/>
            <ac:spMk id="11" creationId="{8E36D812-57F1-4F8F-93C7-C992DA89F5DB}"/>
          </ac:spMkLst>
        </pc:spChg>
        <pc:spChg chg="mod">
          <ac:chgData name="David Pazdera" userId="066ff619-4eff-4660-ae3d-68bfb1d2f91c" providerId="ADAL" clId="{EF5C57AB-EBEA-4D0B-BE33-B0E614B7E474}" dt="2018-12-04T14:04:45.058" v="1994" actId="6549"/>
          <ac:spMkLst>
            <pc:docMk/>
            <pc:sldMk cId="2421149377" sldId="260"/>
            <ac:spMk id="12" creationId="{741DC435-DA5A-4472-9103-4DFD8B57BD54}"/>
          </ac:spMkLst>
        </pc:spChg>
        <pc:spChg chg="del">
          <ac:chgData name="David Pazdera" userId="066ff619-4eff-4660-ae3d-68bfb1d2f91c" providerId="ADAL" clId="{EF5C57AB-EBEA-4D0B-BE33-B0E614B7E474}" dt="2018-12-04T13:22:10.891" v="1249" actId="478"/>
          <ac:spMkLst>
            <pc:docMk/>
            <pc:sldMk cId="2421149377" sldId="260"/>
            <ac:spMk id="18" creationId="{E67A300F-8A62-4228-91A7-E7AA73D2355D}"/>
          </ac:spMkLst>
        </pc:spChg>
        <pc:spChg chg="del">
          <ac:chgData name="David Pazdera" userId="066ff619-4eff-4660-ae3d-68bfb1d2f91c" providerId="ADAL" clId="{EF5C57AB-EBEA-4D0B-BE33-B0E614B7E474}" dt="2018-12-04T13:22:10.891" v="1249" actId="478"/>
          <ac:spMkLst>
            <pc:docMk/>
            <pc:sldMk cId="2421149377" sldId="260"/>
            <ac:spMk id="19" creationId="{6C4C7127-B130-4545-BD82-80E8B3E5FAFA}"/>
          </ac:spMkLst>
        </pc:spChg>
        <pc:spChg chg="del">
          <ac:chgData name="David Pazdera" userId="066ff619-4eff-4660-ae3d-68bfb1d2f91c" providerId="ADAL" clId="{EF5C57AB-EBEA-4D0B-BE33-B0E614B7E474}" dt="2018-12-04T13:22:10.891" v="1249" actId="478"/>
          <ac:spMkLst>
            <pc:docMk/>
            <pc:sldMk cId="2421149377" sldId="260"/>
            <ac:spMk id="20" creationId="{BAB93B65-6A31-4AD5-8C49-8A52F73A9DEB}"/>
          </ac:spMkLst>
        </pc:spChg>
        <pc:spChg chg="del">
          <ac:chgData name="David Pazdera" userId="066ff619-4eff-4660-ae3d-68bfb1d2f91c" providerId="ADAL" clId="{EF5C57AB-EBEA-4D0B-BE33-B0E614B7E474}" dt="2018-12-04T13:22:10.891" v="1249" actId="478"/>
          <ac:spMkLst>
            <pc:docMk/>
            <pc:sldMk cId="2421149377" sldId="260"/>
            <ac:spMk id="21" creationId="{DF9FE5F0-7840-45C6-964D-0463D79E7754}"/>
          </ac:spMkLst>
        </pc:spChg>
        <pc:graphicFrameChg chg="add mod">
          <ac:chgData name="David Pazdera" userId="066ff619-4eff-4660-ae3d-68bfb1d2f91c" providerId="ADAL" clId="{EF5C57AB-EBEA-4D0B-BE33-B0E614B7E474}" dt="2018-12-04T14:06:19.148" v="2011" actId="404"/>
          <ac:graphicFrameMkLst>
            <pc:docMk/>
            <pc:sldMk cId="2421149377" sldId="260"/>
            <ac:graphicFrameMk id="2" creationId="{1D4C7933-9CA9-4659-9DE3-7F853B559492}"/>
          </ac:graphicFrameMkLst>
        </pc:graphicFrameChg>
        <pc:picChg chg="del">
          <ac:chgData name="David Pazdera" userId="066ff619-4eff-4660-ae3d-68bfb1d2f91c" providerId="ADAL" clId="{EF5C57AB-EBEA-4D0B-BE33-B0E614B7E474}" dt="2018-12-04T13:22:10.891" v="1249" actId="478"/>
          <ac:picMkLst>
            <pc:docMk/>
            <pc:sldMk cId="2421149377" sldId="260"/>
            <ac:picMk id="6" creationId="{CD7CE05F-CDE8-4988-898C-A375090CF1B5}"/>
          </ac:picMkLst>
        </pc:picChg>
        <pc:picChg chg="del">
          <ac:chgData name="David Pazdera" userId="066ff619-4eff-4660-ae3d-68bfb1d2f91c" providerId="ADAL" clId="{EF5C57AB-EBEA-4D0B-BE33-B0E614B7E474}" dt="2018-12-04T13:22:10.891" v="1249" actId="478"/>
          <ac:picMkLst>
            <pc:docMk/>
            <pc:sldMk cId="2421149377" sldId="260"/>
            <ac:picMk id="9" creationId="{4A39567E-89AC-4A04-BB0E-FDE864D775B0}"/>
          </ac:picMkLst>
        </pc:picChg>
        <pc:picChg chg="del">
          <ac:chgData name="David Pazdera" userId="066ff619-4eff-4660-ae3d-68bfb1d2f91c" providerId="ADAL" clId="{EF5C57AB-EBEA-4D0B-BE33-B0E614B7E474}" dt="2018-12-04T13:22:10.891" v="1249" actId="478"/>
          <ac:picMkLst>
            <pc:docMk/>
            <pc:sldMk cId="2421149377" sldId="260"/>
            <ac:picMk id="14" creationId="{320197F9-E768-4826-87F8-64AFC5B11F0A}"/>
          </ac:picMkLst>
        </pc:picChg>
        <pc:picChg chg="del">
          <ac:chgData name="David Pazdera" userId="066ff619-4eff-4660-ae3d-68bfb1d2f91c" providerId="ADAL" clId="{EF5C57AB-EBEA-4D0B-BE33-B0E614B7E474}" dt="2018-12-04T13:22:10.891" v="1249" actId="478"/>
          <ac:picMkLst>
            <pc:docMk/>
            <pc:sldMk cId="2421149377" sldId="260"/>
            <ac:picMk id="15" creationId="{AF65A2F4-C9E3-47D5-8EAF-6D8FBFFE2525}"/>
          </ac:picMkLst>
        </pc:picChg>
        <pc:picChg chg="del">
          <ac:chgData name="David Pazdera" userId="066ff619-4eff-4660-ae3d-68bfb1d2f91c" providerId="ADAL" clId="{EF5C57AB-EBEA-4D0B-BE33-B0E614B7E474}" dt="2018-12-04T13:22:10.891" v="1249" actId="478"/>
          <ac:picMkLst>
            <pc:docMk/>
            <pc:sldMk cId="2421149377" sldId="260"/>
            <ac:picMk id="16" creationId="{F36AA58D-048E-46C3-BE59-8BC8C4855367}"/>
          </ac:picMkLst>
        </pc:picChg>
        <pc:picChg chg="del">
          <ac:chgData name="David Pazdera" userId="066ff619-4eff-4660-ae3d-68bfb1d2f91c" providerId="ADAL" clId="{EF5C57AB-EBEA-4D0B-BE33-B0E614B7E474}" dt="2018-12-04T13:22:10.891" v="1249" actId="478"/>
          <ac:picMkLst>
            <pc:docMk/>
            <pc:sldMk cId="2421149377" sldId="260"/>
            <ac:picMk id="17" creationId="{48C02E88-DBDC-4B12-8EEA-A3F6BFD28F12}"/>
          </ac:picMkLst>
        </pc:picChg>
      </pc:sldChg>
      <pc:sldChg chg="addSp delSp modSp add">
        <pc:chgData name="David Pazdera" userId="066ff619-4eff-4660-ae3d-68bfb1d2f91c" providerId="ADAL" clId="{EF5C57AB-EBEA-4D0B-BE33-B0E614B7E474}" dt="2018-12-04T14:40:39.851" v="2516" actId="20577"/>
        <pc:sldMkLst>
          <pc:docMk/>
          <pc:sldMk cId="4257684703" sldId="261"/>
        </pc:sldMkLst>
        <pc:spChg chg="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8" creationId="{1ED426EB-B8F4-485D-B98F-D1B065992DCC}"/>
          </ac:spMkLst>
        </pc:spChg>
        <pc:spChg chg="mod">
          <ac:chgData name="David Pazdera" userId="066ff619-4eff-4660-ae3d-68bfb1d2f91c" providerId="ADAL" clId="{EF5C57AB-EBEA-4D0B-BE33-B0E614B7E474}" dt="2018-12-04T14:40:39.851" v="2516" actId="20577"/>
          <ac:spMkLst>
            <pc:docMk/>
            <pc:sldMk cId="4257684703" sldId="261"/>
            <ac:spMk id="12" creationId="{741DC435-DA5A-4472-9103-4DFD8B57BD54}"/>
          </ac:spMkLst>
        </pc:spChg>
        <pc:spChg chg="add 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20" creationId="{EF9BFA16-EF9F-4306-9A84-6154D4A88BB9}"/>
          </ac:spMkLst>
        </pc:spChg>
        <pc:spChg chg="mod">
          <ac:chgData name="David Pazdera" userId="066ff619-4eff-4660-ae3d-68bfb1d2f91c" providerId="ADAL" clId="{EF5C57AB-EBEA-4D0B-BE33-B0E614B7E474}" dt="2018-12-04T14:37:11.961" v="2415" actId="14100"/>
          <ac:spMkLst>
            <pc:docMk/>
            <pc:sldMk cId="4257684703" sldId="261"/>
            <ac:spMk id="22" creationId="{36CB4324-B73C-4240-B9EC-112E3C6C7CE2}"/>
          </ac:spMkLst>
        </pc:spChg>
        <pc:spChg chg="mod">
          <ac:chgData name="David Pazdera" userId="066ff619-4eff-4660-ae3d-68bfb1d2f91c" providerId="ADAL" clId="{EF5C57AB-EBEA-4D0B-BE33-B0E614B7E474}" dt="2018-12-04T14:37:34.811" v="2418" actId="14100"/>
          <ac:spMkLst>
            <pc:docMk/>
            <pc:sldMk cId="4257684703" sldId="261"/>
            <ac:spMk id="24" creationId="{E38B03D6-FEAE-472D-98FA-FFC6CACF6AE4}"/>
          </ac:spMkLst>
        </pc:spChg>
        <pc:spChg chg="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25" creationId="{E73ABC57-2914-46B8-A371-98464C2C3BC9}"/>
          </ac:spMkLst>
        </pc:spChg>
        <pc:spChg chg="mod">
          <ac:chgData name="David Pazdera" userId="066ff619-4eff-4660-ae3d-68bfb1d2f91c" providerId="ADAL" clId="{EF5C57AB-EBEA-4D0B-BE33-B0E614B7E474}" dt="2018-12-04T14:37:25.461" v="2417" actId="14100"/>
          <ac:spMkLst>
            <pc:docMk/>
            <pc:sldMk cId="4257684703" sldId="261"/>
            <ac:spMk id="38" creationId="{2DA364B4-C942-4B64-B4CA-3EFC425C3E3F}"/>
          </ac:spMkLst>
        </pc:spChg>
        <pc:spChg chg="add mod">
          <ac:chgData name="David Pazdera" userId="066ff619-4eff-4660-ae3d-68bfb1d2f91c" providerId="ADAL" clId="{EF5C57AB-EBEA-4D0B-BE33-B0E614B7E474}" dt="2018-12-04T14:26:14.731" v="2206" actId="1076"/>
          <ac:spMkLst>
            <pc:docMk/>
            <pc:sldMk cId="4257684703" sldId="261"/>
            <ac:spMk id="39" creationId="{61D4C13E-1650-4822-9FE8-EFD4EB75E9F1}"/>
          </ac:spMkLst>
        </pc:spChg>
        <pc:spChg chg="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42" creationId="{EBF51386-FC47-4723-B24E-A084B31D4AB4}"/>
          </ac:spMkLst>
        </pc:spChg>
        <pc:spChg chg="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43" creationId="{BAC99B8E-224E-497C-B722-474260E65966}"/>
          </ac:spMkLst>
        </pc:spChg>
        <pc:spChg chg="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44" creationId="{5291025D-707B-4839-8465-4B20DF6D35ED}"/>
          </ac:spMkLst>
        </pc:spChg>
        <pc:spChg chg="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46" creationId="{0980F123-1D52-4E09-B751-260A6D57671A}"/>
          </ac:spMkLst>
        </pc:spChg>
        <pc:spChg chg="add mod">
          <ac:chgData name="David Pazdera" userId="066ff619-4eff-4660-ae3d-68bfb1d2f91c" providerId="ADAL" clId="{EF5C57AB-EBEA-4D0B-BE33-B0E614B7E474}" dt="2018-12-04T14:31:21.400" v="2262" actId="20577"/>
          <ac:spMkLst>
            <pc:docMk/>
            <pc:sldMk cId="4257684703" sldId="261"/>
            <ac:spMk id="47" creationId="{2AC32972-DA56-474F-B6DC-364F5DA9A097}"/>
          </ac:spMkLst>
        </pc:spChg>
        <pc:spChg chg="add 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49" creationId="{50E4C513-AC96-414C-85F2-6A116B545B0D}"/>
          </ac:spMkLst>
        </pc:spChg>
        <pc:spChg chg="add mod">
          <ac:chgData name="David Pazdera" userId="066ff619-4eff-4660-ae3d-68bfb1d2f91c" providerId="ADAL" clId="{EF5C57AB-EBEA-4D0B-BE33-B0E614B7E474}" dt="2018-12-04T14:38:42.131" v="2466" actId="688"/>
          <ac:spMkLst>
            <pc:docMk/>
            <pc:sldMk cId="4257684703" sldId="261"/>
            <ac:spMk id="50" creationId="{14306ADA-3D03-40AF-90AB-EB137CFC67D2}"/>
          </ac:spMkLst>
        </pc:spChg>
        <pc:spChg chg="add mod">
          <ac:chgData name="David Pazdera" userId="066ff619-4eff-4660-ae3d-68bfb1d2f91c" providerId="ADAL" clId="{EF5C57AB-EBEA-4D0B-BE33-B0E614B7E474}" dt="2018-12-04T14:36:53.195" v="2412" actId="1037"/>
          <ac:spMkLst>
            <pc:docMk/>
            <pc:sldMk cId="4257684703" sldId="261"/>
            <ac:spMk id="51" creationId="{75F2F73F-4003-4F33-9FDA-3A8CE5FA4F4D}"/>
          </ac:spMkLst>
        </pc:spChg>
        <pc:spChg chg="add mod">
          <ac:chgData name="David Pazdera" userId="066ff619-4eff-4660-ae3d-68bfb1d2f91c" providerId="ADAL" clId="{EF5C57AB-EBEA-4D0B-BE33-B0E614B7E474}" dt="2018-12-04T14:39:39.630" v="2505" actId="1037"/>
          <ac:spMkLst>
            <pc:docMk/>
            <pc:sldMk cId="4257684703" sldId="261"/>
            <ac:spMk id="56" creationId="{8645375C-5A05-40F2-99ED-01D099A9720A}"/>
          </ac:spMkLst>
        </pc:spChg>
        <pc:spChg chg="add mod">
          <ac:chgData name="David Pazdera" userId="066ff619-4eff-4660-ae3d-68bfb1d2f91c" providerId="ADAL" clId="{EF5C57AB-EBEA-4D0B-BE33-B0E614B7E474}" dt="2018-12-04T14:39:29.336" v="2494" actId="688"/>
          <ac:spMkLst>
            <pc:docMk/>
            <pc:sldMk cId="4257684703" sldId="261"/>
            <ac:spMk id="59" creationId="{2ADE2EAF-365D-455B-93C8-31C959F902AB}"/>
          </ac:spMkLst>
        </pc:sp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3" creationId="{137EA481-7931-4917-88AE-468B8F0A6130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5" creationId="{A4B428D1-E873-4CDD-A434-856323745958}"/>
          </ac:picMkLst>
        </pc:picChg>
        <pc:picChg chg="add del mod">
          <ac:chgData name="David Pazdera" userId="066ff619-4eff-4660-ae3d-68bfb1d2f91c" providerId="ADAL" clId="{EF5C57AB-EBEA-4D0B-BE33-B0E614B7E474}" dt="2018-12-04T14:27:23.110" v="2225" actId="478"/>
          <ac:picMkLst>
            <pc:docMk/>
            <pc:sldMk cId="4257684703" sldId="261"/>
            <ac:picMk id="15" creationId="{06EB7D98-052E-4DF5-B245-7BC9A2DD24BC}"/>
          </ac:picMkLst>
        </pc:picChg>
        <pc:picChg chg="add mod">
          <ac:chgData name="David Pazdera" userId="066ff619-4eff-4660-ae3d-68bfb1d2f91c" providerId="ADAL" clId="{EF5C57AB-EBEA-4D0B-BE33-B0E614B7E474}" dt="2018-12-04T14:31:06.040" v="2230" actId="1076"/>
          <ac:picMkLst>
            <pc:docMk/>
            <pc:sldMk cId="4257684703" sldId="261"/>
            <ac:picMk id="17" creationId="{4EC83130-FC05-4B56-8F6F-4F5D0FAE4AF5}"/>
          </ac:picMkLst>
        </pc:picChg>
        <pc:picChg chg="mod">
          <ac:chgData name="David Pazdera" userId="066ff619-4eff-4660-ae3d-68bfb1d2f91c" providerId="ADAL" clId="{EF5C57AB-EBEA-4D0B-BE33-B0E614B7E474}" dt="2018-12-04T14:37:17.441" v="2416" actId="1076"/>
          <ac:picMkLst>
            <pc:docMk/>
            <pc:sldMk cId="4257684703" sldId="261"/>
            <ac:picMk id="23" creationId="{EA1BBF4B-090B-4B74-9339-FA4FEE2509D0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26" creationId="{2E2AB87F-B94D-4019-848C-C680B0E48465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27" creationId="{C51DD452-ACB3-4B9D-8FAF-995CC04630C3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28" creationId="{7A6EEAED-AE72-41D8-BE2A-461BFAA77FCC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29" creationId="{438B4956-148D-45A8-9130-138C260B5369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30" creationId="{EBD1E749-A1AE-43B0-815A-853B5FBC3538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31" creationId="{415AE317-AC9C-4C12-8BC8-7B8A31C15B5A}"/>
          </ac:picMkLst>
        </pc:picChg>
        <pc:picChg chg="add mod">
          <ac:chgData name="David Pazdera" userId="066ff619-4eff-4660-ae3d-68bfb1d2f91c" providerId="ADAL" clId="{EF5C57AB-EBEA-4D0B-BE33-B0E614B7E474}" dt="2018-12-04T14:26:26.535" v="2218" actId="1036"/>
          <ac:picMkLst>
            <pc:docMk/>
            <pc:sldMk cId="4257684703" sldId="261"/>
            <ac:picMk id="32" creationId="{81C96BAB-C5E0-4F47-B609-576580F9F039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33" creationId="{1604FA78-B064-4091-A5C0-B2DB3AD2298E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34" creationId="{BCFC1223-BC75-4D1B-B663-75C102496CB5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35" creationId="{C6622BB4-4F7E-4ECD-A015-C68CE9D04349}"/>
          </ac:picMkLst>
        </pc:picChg>
        <pc:picChg chg="add mod">
          <ac:chgData name="David Pazdera" userId="066ff619-4eff-4660-ae3d-68bfb1d2f91c" providerId="ADAL" clId="{EF5C57AB-EBEA-4D0B-BE33-B0E614B7E474}" dt="2018-12-04T14:26:26.535" v="2218" actId="1036"/>
          <ac:picMkLst>
            <pc:docMk/>
            <pc:sldMk cId="4257684703" sldId="261"/>
            <ac:picMk id="36" creationId="{70F50237-886F-4721-A1EC-DAA82052684D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37" creationId="{6475E55A-5181-4B97-97D2-8343C1BB1F5B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45" creationId="{CD63A6E8-51C4-4CCB-9125-9B35B22DAEC3}"/>
          </ac:picMkLst>
        </pc:picChg>
        <pc:picChg chg="add 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53" creationId="{B8981903-B5F8-49ED-AE78-EF280E934DA4}"/>
          </ac:picMkLst>
        </pc:picChg>
        <pc:picChg chg="add mod">
          <ac:chgData name="David Pazdera" userId="066ff619-4eff-4660-ae3d-68bfb1d2f91c" providerId="ADAL" clId="{EF5C57AB-EBEA-4D0B-BE33-B0E614B7E474}" dt="2018-12-04T14:38:01.891" v="2424" actId="1076"/>
          <ac:picMkLst>
            <pc:docMk/>
            <pc:sldMk cId="4257684703" sldId="261"/>
            <ac:picMk id="55" creationId="{A78015A8-0E49-41E5-ACEB-5F0A34805D97}"/>
          </ac:picMkLst>
        </pc:picChg>
        <pc:cxnChg chg="add del mod">
          <ac:chgData name="David Pazdera" userId="066ff619-4eff-4660-ae3d-68bfb1d2f91c" providerId="ADAL" clId="{EF5C57AB-EBEA-4D0B-BE33-B0E614B7E474}" dt="2018-12-04T14:23:32.500" v="2170" actId="478"/>
          <ac:cxnSpMkLst>
            <pc:docMk/>
            <pc:sldMk cId="4257684703" sldId="261"/>
            <ac:cxnSpMk id="4" creationId="{DA5B9B5F-CB99-497C-AAE3-BFC5D103D02D}"/>
          </ac:cxnSpMkLst>
        </pc:cxnChg>
        <pc:cxnChg chg="add del mod">
          <ac:chgData name="David Pazdera" userId="066ff619-4eff-4660-ae3d-68bfb1d2f91c" providerId="ADAL" clId="{EF5C57AB-EBEA-4D0B-BE33-B0E614B7E474}" dt="2018-12-04T14:25:09.370" v="2200" actId="478"/>
          <ac:cxnSpMkLst>
            <pc:docMk/>
            <pc:sldMk cId="4257684703" sldId="261"/>
            <ac:cxnSpMk id="7" creationId="{61CCE57E-0BE4-4378-8498-28036558FAC9}"/>
          </ac:cxnSpMkLst>
        </pc:cxnChg>
        <pc:cxnChg chg="add mod">
          <ac:chgData name="David Pazdera" userId="066ff619-4eff-4660-ae3d-68bfb1d2f91c" providerId="ADAL" clId="{EF5C57AB-EBEA-4D0B-BE33-B0E614B7E474}" dt="2018-12-04T14:36:40.130" v="2391" actId="1035"/>
          <ac:cxnSpMkLst>
            <pc:docMk/>
            <pc:sldMk cId="4257684703" sldId="261"/>
            <ac:cxnSpMk id="10" creationId="{CF1255E4-79BF-48CB-B77E-657AE00F2212}"/>
          </ac:cxnSpMkLst>
        </pc:cxnChg>
        <pc:cxnChg chg="add mod">
          <ac:chgData name="David Pazdera" userId="066ff619-4eff-4660-ae3d-68bfb1d2f91c" providerId="ADAL" clId="{EF5C57AB-EBEA-4D0B-BE33-B0E614B7E474}" dt="2018-12-04T14:36:40.130" v="2391" actId="1035"/>
          <ac:cxnSpMkLst>
            <pc:docMk/>
            <pc:sldMk cId="4257684703" sldId="261"/>
            <ac:cxnSpMk id="13" creationId="{0C2D6048-9B43-466F-9B9C-AE4ED41D39BA}"/>
          </ac:cxnSpMkLst>
        </pc:cxnChg>
        <pc:cxnChg chg="add del mod">
          <ac:chgData name="David Pazdera" userId="066ff619-4eff-4660-ae3d-68bfb1d2f91c" providerId="ADAL" clId="{EF5C57AB-EBEA-4D0B-BE33-B0E614B7E474}" dt="2018-12-04T14:26:09.661" v="2205" actId="478"/>
          <ac:cxnSpMkLst>
            <pc:docMk/>
            <pc:sldMk cId="4257684703" sldId="261"/>
            <ac:cxnSpMk id="40" creationId="{E6D964C9-5F55-4E4F-B962-AB40F5EC1BBB}"/>
          </ac:cxnSpMkLst>
        </pc:cxnChg>
        <pc:cxnChg chg="add del mod">
          <ac:chgData name="David Pazdera" userId="066ff619-4eff-4660-ae3d-68bfb1d2f91c" providerId="ADAL" clId="{EF5C57AB-EBEA-4D0B-BE33-B0E614B7E474}" dt="2018-12-04T14:23:31.024" v="2169" actId="478"/>
          <ac:cxnSpMkLst>
            <pc:docMk/>
            <pc:sldMk cId="4257684703" sldId="261"/>
            <ac:cxnSpMk id="41" creationId="{A482346B-7880-482C-835D-C3BD4DF79032}"/>
          </ac:cxnSpMkLst>
        </pc:cxnChg>
        <pc:cxnChg chg="add mod">
          <ac:chgData name="David Pazdera" userId="066ff619-4eff-4660-ae3d-68bfb1d2f91c" providerId="ADAL" clId="{EF5C57AB-EBEA-4D0B-BE33-B0E614B7E474}" dt="2018-12-04T14:36:40.130" v="2391" actId="1035"/>
          <ac:cxnSpMkLst>
            <pc:docMk/>
            <pc:sldMk cId="4257684703" sldId="261"/>
            <ac:cxnSpMk id="48" creationId="{C4BAEFEC-94E6-4BB3-BEBB-4BB4E14F2B7F}"/>
          </ac:cxnSpMkLst>
        </pc:cxnChg>
        <pc:cxnChg chg="add mod">
          <ac:chgData name="David Pazdera" userId="066ff619-4eff-4660-ae3d-68bfb1d2f91c" providerId="ADAL" clId="{EF5C57AB-EBEA-4D0B-BE33-B0E614B7E474}" dt="2018-12-04T14:38:54.300" v="2468" actId="13822"/>
          <ac:cxnSpMkLst>
            <pc:docMk/>
            <pc:sldMk cId="4257684703" sldId="261"/>
            <ac:cxnSpMk id="58" creationId="{DE866CDD-A1B6-4E82-89F1-C2B9C1BE0887}"/>
          </ac:cxnSpMkLst>
        </pc:cxnChg>
      </pc:sldChg>
      <pc:sldChg chg="addSp delSp modSp add">
        <pc:chgData name="David Pazdera" userId="066ff619-4eff-4660-ae3d-68bfb1d2f91c" providerId="ADAL" clId="{EF5C57AB-EBEA-4D0B-BE33-B0E614B7E474}" dt="2018-12-04T14:45:32.611" v="2563" actId="14100"/>
        <pc:sldMkLst>
          <pc:docMk/>
          <pc:sldMk cId="2563270151" sldId="262"/>
        </pc:sldMkLst>
        <pc:spChg chg="mod">
          <ac:chgData name="David Pazdera" userId="066ff619-4eff-4660-ae3d-68bfb1d2f91c" providerId="ADAL" clId="{EF5C57AB-EBEA-4D0B-BE33-B0E614B7E474}" dt="2018-12-04T14:40:35.500" v="2515" actId="20577"/>
          <ac:spMkLst>
            <pc:docMk/>
            <pc:sldMk cId="2563270151" sldId="262"/>
            <ac:spMk id="12" creationId="{741DC435-DA5A-4472-9103-4DFD8B57BD54}"/>
          </ac:spMkLst>
        </pc:spChg>
        <pc:spChg chg="del">
          <ac:chgData name="David Pazdera" userId="066ff619-4eff-4660-ae3d-68bfb1d2f91c" providerId="ADAL" clId="{EF5C57AB-EBEA-4D0B-BE33-B0E614B7E474}" dt="2018-12-04T14:44:03.031" v="2545" actId="478"/>
          <ac:spMkLst>
            <pc:docMk/>
            <pc:sldMk cId="2563270151" sldId="262"/>
            <ac:spMk id="20" creationId="{EF9BFA16-EF9F-4306-9A84-6154D4A88BB9}"/>
          </ac:spMkLst>
        </pc:spChg>
        <pc:spChg chg="mod">
          <ac:chgData name="David Pazdera" userId="066ff619-4eff-4660-ae3d-68bfb1d2f91c" providerId="ADAL" clId="{EF5C57AB-EBEA-4D0B-BE33-B0E614B7E474}" dt="2018-12-04T14:42:42.766" v="2533" actId="207"/>
          <ac:spMkLst>
            <pc:docMk/>
            <pc:sldMk cId="2563270151" sldId="262"/>
            <ac:spMk id="49" creationId="{50E4C513-AC96-414C-85F2-6A116B545B0D}"/>
          </ac:spMkLst>
        </pc:spChg>
        <pc:spChg chg="mod">
          <ac:chgData name="David Pazdera" userId="066ff619-4eff-4660-ae3d-68bfb1d2f91c" providerId="ADAL" clId="{EF5C57AB-EBEA-4D0B-BE33-B0E614B7E474}" dt="2018-12-04T14:43:58.592" v="2544" actId="1076"/>
          <ac:spMkLst>
            <pc:docMk/>
            <pc:sldMk cId="2563270151" sldId="262"/>
            <ac:spMk id="50" creationId="{14306ADA-3D03-40AF-90AB-EB137CFC67D2}"/>
          </ac:spMkLst>
        </pc:spChg>
        <pc:spChg chg="mod">
          <ac:chgData name="David Pazdera" userId="066ff619-4eff-4660-ae3d-68bfb1d2f91c" providerId="ADAL" clId="{EF5C57AB-EBEA-4D0B-BE33-B0E614B7E474}" dt="2018-12-04T14:43:24.741" v="2538" actId="688"/>
          <ac:spMkLst>
            <pc:docMk/>
            <pc:sldMk cId="2563270151" sldId="262"/>
            <ac:spMk id="51" creationId="{75F2F73F-4003-4F33-9FDA-3A8CE5FA4F4D}"/>
          </ac:spMkLst>
        </pc:spChg>
        <pc:spChg chg="add mod">
          <ac:chgData name="David Pazdera" userId="066ff619-4eff-4660-ae3d-68bfb1d2f91c" providerId="ADAL" clId="{EF5C57AB-EBEA-4D0B-BE33-B0E614B7E474}" dt="2018-12-04T14:45:07.601" v="2560" actId="688"/>
          <ac:spMkLst>
            <pc:docMk/>
            <pc:sldMk cId="2563270151" sldId="262"/>
            <ac:spMk id="60" creationId="{8C9AF2C5-8B05-48E3-BF82-BB11B21A7DC8}"/>
          </ac:spMkLst>
        </pc:spChg>
        <pc:picChg chg="add del mod">
          <ac:chgData name="David Pazdera" userId="066ff619-4eff-4660-ae3d-68bfb1d2f91c" providerId="ADAL" clId="{EF5C57AB-EBEA-4D0B-BE33-B0E614B7E474}" dt="2018-12-04T14:43:52.281" v="2542" actId="478"/>
          <ac:picMkLst>
            <pc:docMk/>
            <pc:sldMk cId="2563270151" sldId="262"/>
            <ac:picMk id="52" creationId="{C061EF9B-2405-4591-B1E7-B78F1DA88F3A}"/>
          </ac:picMkLst>
        </pc:picChg>
        <pc:picChg chg="del">
          <ac:chgData name="David Pazdera" userId="066ff619-4eff-4660-ae3d-68bfb1d2f91c" providerId="ADAL" clId="{EF5C57AB-EBEA-4D0B-BE33-B0E614B7E474}" dt="2018-12-04T14:42:27.406" v="2531" actId="478"/>
          <ac:picMkLst>
            <pc:docMk/>
            <pc:sldMk cId="2563270151" sldId="262"/>
            <ac:picMk id="53" creationId="{B8981903-B5F8-49ED-AE78-EF280E934DA4}"/>
          </ac:picMkLst>
        </pc:picChg>
        <pc:picChg chg="add mod">
          <ac:chgData name="David Pazdera" userId="066ff619-4eff-4660-ae3d-68bfb1d2f91c" providerId="ADAL" clId="{EF5C57AB-EBEA-4D0B-BE33-B0E614B7E474}" dt="2018-12-04T14:43:49.791" v="2541" actId="1076"/>
          <ac:picMkLst>
            <pc:docMk/>
            <pc:sldMk cId="2563270151" sldId="262"/>
            <ac:picMk id="54" creationId="{70E97DFE-7244-40B1-8BC3-B2D9DC57C8DC}"/>
          </ac:picMkLst>
        </pc:picChg>
        <pc:cxnChg chg="mod">
          <ac:chgData name="David Pazdera" userId="066ff619-4eff-4660-ae3d-68bfb1d2f91c" providerId="ADAL" clId="{EF5C57AB-EBEA-4D0B-BE33-B0E614B7E474}" dt="2018-12-04T14:42:33.901" v="2532" actId="13822"/>
          <ac:cxnSpMkLst>
            <pc:docMk/>
            <pc:sldMk cId="2563270151" sldId="262"/>
            <ac:cxnSpMk id="10" creationId="{CF1255E4-79BF-48CB-B77E-657AE00F2212}"/>
          </ac:cxnSpMkLst>
        </pc:cxnChg>
        <pc:cxnChg chg="mod">
          <ac:chgData name="David Pazdera" userId="066ff619-4eff-4660-ae3d-68bfb1d2f91c" providerId="ADAL" clId="{EF5C57AB-EBEA-4D0B-BE33-B0E614B7E474}" dt="2018-12-04T14:43:35.591" v="2539" actId="14100"/>
          <ac:cxnSpMkLst>
            <pc:docMk/>
            <pc:sldMk cId="2563270151" sldId="262"/>
            <ac:cxnSpMk id="13" creationId="{0C2D6048-9B43-466F-9B9C-AE4ED41D39BA}"/>
          </ac:cxnSpMkLst>
        </pc:cxnChg>
        <pc:cxnChg chg="mod">
          <ac:chgData name="David Pazdera" userId="066ff619-4eff-4660-ae3d-68bfb1d2f91c" providerId="ADAL" clId="{EF5C57AB-EBEA-4D0B-BE33-B0E614B7E474}" dt="2018-12-04T14:43:04.832" v="2534" actId="14100"/>
          <ac:cxnSpMkLst>
            <pc:docMk/>
            <pc:sldMk cId="2563270151" sldId="262"/>
            <ac:cxnSpMk id="48" creationId="{C4BAEFEC-94E6-4BB3-BEBB-4BB4E14F2B7F}"/>
          </ac:cxnSpMkLst>
        </pc:cxnChg>
        <pc:cxnChg chg="add mod">
          <ac:chgData name="David Pazdera" userId="066ff619-4eff-4660-ae3d-68bfb1d2f91c" providerId="ADAL" clId="{EF5C57AB-EBEA-4D0B-BE33-B0E614B7E474}" dt="2018-12-04T14:44:48.211" v="2550" actId="13822"/>
          <ac:cxnSpMkLst>
            <pc:docMk/>
            <pc:sldMk cId="2563270151" sldId="262"/>
            <ac:cxnSpMk id="57" creationId="{794267B4-C5A7-478A-A3A3-B6DD3BF831B5}"/>
          </ac:cxnSpMkLst>
        </pc:cxnChg>
        <pc:cxnChg chg="add mod">
          <ac:chgData name="David Pazdera" userId="066ff619-4eff-4660-ae3d-68bfb1d2f91c" providerId="ADAL" clId="{EF5C57AB-EBEA-4D0B-BE33-B0E614B7E474}" dt="2018-12-04T14:45:32.611" v="2563" actId="14100"/>
          <ac:cxnSpMkLst>
            <pc:docMk/>
            <pc:sldMk cId="2563270151" sldId="262"/>
            <ac:cxnSpMk id="61" creationId="{96917E7C-7B66-46A4-8B36-939239E9BD60}"/>
          </ac:cxnSpMkLst>
        </pc:cxnChg>
      </pc:sldChg>
      <pc:sldChg chg="addSp delSp modSp add">
        <pc:chgData name="David Pazdera" userId="066ff619-4eff-4660-ae3d-68bfb1d2f91c" providerId="ADAL" clId="{EF5C57AB-EBEA-4D0B-BE33-B0E614B7E474}" dt="2018-12-04T15:00:36.301" v="2716" actId="1076"/>
        <pc:sldMkLst>
          <pc:docMk/>
          <pc:sldMk cId="683503011" sldId="263"/>
        </pc:sldMkLst>
        <pc:spChg chg="mod">
          <ac:chgData name="David Pazdera" userId="066ff619-4eff-4660-ae3d-68bfb1d2f91c" providerId="ADAL" clId="{EF5C57AB-EBEA-4D0B-BE33-B0E614B7E474}" dt="2018-12-04T14:46:31.071" v="2573" actId="20577"/>
          <ac:spMkLst>
            <pc:docMk/>
            <pc:sldMk cId="683503011" sldId="263"/>
            <ac:spMk id="12" creationId="{741DC435-DA5A-4472-9103-4DFD8B57BD54}"/>
          </ac:spMkLst>
        </pc:spChg>
        <pc:spChg chg="del">
          <ac:chgData name="David Pazdera" userId="066ff619-4eff-4660-ae3d-68bfb1d2f91c" providerId="ADAL" clId="{EF5C57AB-EBEA-4D0B-BE33-B0E614B7E474}" dt="2018-12-04T14:46:50.611" v="2575" actId="478"/>
          <ac:spMkLst>
            <pc:docMk/>
            <pc:sldMk cId="683503011" sldId="263"/>
            <ac:spMk id="49" creationId="{50E4C513-AC96-414C-85F2-6A116B545B0D}"/>
          </ac:spMkLst>
        </pc:spChg>
        <pc:spChg chg="del">
          <ac:chgData name="David Pazdera" userId="066ff619-4eff-4660-ae3d-68bfb1d2f91c" providerId="ADAL" clId="{EF5C57AB-EBEA-4D0B-BE33-B0E614B7E474}" dt="2018-12-04T14:47:07.256" v="2582" actId="478"/>
          <ac:spMkLst>
            <pc:docMk/>
            <pc:sldMk cId="683503011" sldId="263"/>
            <ac:spMk id="50" creationId="{14306ADA-3D03-40AF-90AB-EB137CFC67D2}"/>
          </ac:spMkLst>
        </pc:spChg>
        <pc:spChg chg="del">
          <ac:chgData name="David Pazdera" userId="066ff619-4eff-4660-ae3d-68bfb1d2f91c" providerId="ADAL" clId="{EF5C57AB-EBEA-4D0B-BE33-B0E614B7E474}" dt="2018-12-04T14:47:04.157" v="2580" actId="478"/>
          <ac:spMkLst>
            <pc:docMk/>
            <pc:sldMk cId="683503011" sldId="263"/>
            <ac:spMk id="51" creationId="{75F2F73F-4003-4F33-9FDA-3A8CE5FA4F4D}"/>
          </ac:spMkLst>
        </pc:spChg>
        <pc:spChg chg="add mod">
          <ac:chgData name="David Pazdera" userId="066ff619-4eff-4660-ae3d-68bfb1d2f91c" providerId="ADAL" clId="{EF5C57AB-EBEA-4D0B-BE33-B0E614B7E474}" dt="2018-12-04T14:50:58.687" v="2650" actId="1076"/>
          <ac:spMkLst>
            <pc:docMk/>
            <pc:sldMk cId="683503011" sldId="263"/>
            <ac:spMk id="53" creationId="{DD7784D7-80D5-4F15-9925-CBC6D529E1FA}"/>
          </ac:spMkLst>
        </pc:spChg>
        <pc:spChg chg="del">
          <ac:chgData name="David Pazdera" userId="066ff619-4eff-4660-ae3d-68bfb1d2f91c" providerId="ADAL" clId="{EF5C57AB-EBEA-4D0B-BE33-B0E614B7E474}" dt="2018-12-04T14:46:59.881" v="2578" actId="478"/>
          <ac:spMkLst>
            <pc:docMk/>
            <pc:sldMk cId="683503011" sldId="263"/>
            <ac:spMk id="60" creationId="{8C9AF2C5-8B05-48E3-BF82-BB11B21A7DC8}"/>
          </ac:spMkLst>
        </pc:spChg>
        <pc:spChg chg="add mod">
          <ac:chgData name="David Pazdera" userId="066ff619-4eff-4660-ae3d-68bfb1d2f91c" providerId="ADAL" clId="{EF5C57AB-EBEA-4D0B-BE33-B0E614B7E474}" dt="2018-12-04T14:48:28.242" v="2590" actId="1076"/>
          <ac:spMkLst>
            <pc:docMk/>
            <pc:sldMk cId="683503011" sldId="263"/>
            <ac:spMk id="63" creationId="{B7337D91-39BD-47CB-8D63-BBC2B10966B1}"/>
          </ac:spMkLst>
        </pc:spChg>
        <pc:spChg chg="add mod">
          <ac:chgData name="David Pazdera" userId="066ff619-4eff-4660-ae3d-68bfb1d2f91c" providerId="ADAL" clId="{EF5C57AB-EBEA-4D0B-BE33-B0E614B7E474}" dt="2018-12-04T14:59:49.301" v="2714" actId="1076"/>
          <ac:spMkLst>
            <pc:docMk/>
            <pc:sldMk cId="683503011" sldId="263"/>
            <ac:spMk id="73" creationId="{E10E63A1-9BDB-4A0F-BE00-246C08264A82}"/>
          </ac:spMkLst>
        </pc:spChg>
        <pc:picChg chg="add del mod">
          <ac:chgData name="David Pazdera" userId="066ff619-4eff-4660-ae3d-68bfb1d2f91c" providerId="ADAL" clId="{EF5C57AB-EBEA-4D0B-BE33-B0E614B7E474}" dt="2018-12-04T14:59:43.440" v="2713" actId="1038"/>
          <ac:picMkLst>
            <pc:docMk/>
            <pc:sldMk cId="683503011" sldId="263"/>
            <ac:picMk id="7" creationId="{D76DDC56-483A-4100-8C6D-2AE7DBCF80E5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26" creationId="{2E2AB87F-B94D-4019-848C-C680B0E48465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27" creationId="{C51DD452-ACB3-4B9D-8FAF-995CC04630C3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28" creationId="{7A6EEAED-AE72-41D8-BE2A-461BFAA77FCC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29" creationId="{438B4956-148D-45A8-9130-138C260B5369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30" creationId="{EBD1E749-A1AE-43B0-815A-853B5FBC3538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31" creationId="{415AE317-AC9C-4C12-8BC8-7B8A31C15B5A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33" creationId="{1604FA78-B064-4091-A5C0-B2DB3AD2298E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34" creationId="{BCFC1223-BC75-4D1B-B663-75C102496CB5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35" creationId="{C6622BB4-4F7E-4ECD-A015-C68CE9D04349}"/>
          </ac:picMkLst>
        </pc:picChg>
        <pc:picChg chg="add mod">
          <ac:chgData name="David Pazdera" userId="066ff619-4eff-4660-ae3d-68bfb1d2f91c" providerId="ADAL" clId="{EF5C57AB-EBEA-4D0B-BE33-B0E614B7E474}" dt="2018-12-04T15:00:36.301" v="2716" actId="1076"/>
          <ac:picMkLst>
            <pc:docMk/>
            <pc:sldMk cId="683503011" sldId="263"/>
            <ac:picMk id="52" creationId="{5648DE6C-585A-4166-BD8B-234D3F71FC11}"/>
          </ac:picMkLst>
        </pc:picChg>
        <pc:picChg chg="del">
          <ac:chgData name="David Pazdera" userId="066ff619-4eff-4660-ae3d-68bfb1d2f91c" providerId="ADAL" clId="{EF5C57AB-EBEA-4D0B-BE33-B0E614B7E474}" dt="2018-12-04T14:47:08.726" v="2583" actId="478"/>
          <ac:picMkLst>
            <pc:docMk/>
            <pc:sldMk cId="683503011" sldId="263"/>
            <ac:picMk id="54" creationId="{70E97DFE-7244-40B1-8BC3-B2D9DC57C8DC}"/>
          </ac:picMkLst>
        </pc:picChg>
        <pc:picChg chg="add mod">
          <ac:chgData name="David Pazdera" userId="066ff619-4eff-4660-ae3d-68bfb1d2f91c" providerId="ADAL" clId="{EF5C57AB-EBEA-4D0B-BE33-B0E614B7E474}" dt="2018-12-04T14:48:28.242" v="2590" actId="1076"/>
          <ac:picMkLst>
            <pc:docMk/>
            <pc:sldMk cId="683503011" sldId="263"/>
            <ac:picMk id="62" creationId="{8C58C571-D34F-4B61-9BB5-1D18B0BB7271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64" creationId="{E3B879C9-6440-44F4-86AE-80BF1182EF9C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65" creationId="{5B6735CC-F116-48C5-8FCC-B9B691EF947D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66" creationId="{77331968-247F-4FC1-BD23-9CA641E569C9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67" creationId="{77D40189-8343-476E-85CC-9343BD20044E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68" creationId="{30C2E47F-7E4F-4084-83BA-56AB19849DB7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69" creationId="{1615AD07-2270-47D8-841D-A50E0A08CD22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70" creationId="{891534FC-46EF-4D95-B7F5-5D659E0AAF9E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71" creationId="{42BFCB9A-1284-4DBD-B9E9-3A78B0954638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72" creationId="{DD5883AB-62CB-42E5-B5BE-DA24D7500CB8}"/>
          </ac:picMkLst>
        </pc:picChg>
        <pc:cxnChg chg="add mod">
          <ac:chgData name="David Pazdera" userId="066ff619-4eff-4660-ae3d-68bfb1d2f91c" providerId="ADAL" clId="{EF5C57AB-EBEA-4D0B-BE33-B0E614B7E474}" dt="2018-12-04T14:59:53.460" v="2715" actId="14100"/>
          <ac:cxnSpMkLst>
            <pc:docMk/>
            <pc:sldMk cId="683503011" sldId="263"/>
            <ac:cxnSpMk id="4" creationId="{CFD54F2B-F921-4024-A984-98935C05A479}"/>
          </ac:cxnSpMkLst>
        </pc:cxnChg>
        <pc:cxnChg chg="del mod">
          <ac:chgData name="David Pazdera" userId="066ff619-4eff-4660-ae3d-68bfb1d2f91c" providerId="ADAL" clId="{EF5C57AB-EBEA-4D0B-BE33-B0E614B7E474}" dt="2018-12-04T14:46:45.151" v="2574" actId="478"/>
          <ac:cxnSpMkLst>
            <pc:docMk/>
            <pc:sldMk cId="683503011" sldId="263"/>
            <ac:cxnSpMk id="10" creationId="{CF1255E4-79BF-48CB-B77E-657AE00F2212}"/>
          </ac:cxnSpMkLst>
        </pc:cxnChg>
        <pc:cxnChg chg="del mod">
          <ac:chgData name="David Pazdera" userId="066ff619-4eff-4660-ae3d-68bfb1d2f91c" providerId="ADAL" clId="{EF5C57AB-EBEA-4D0B-BE33-B0E614B7E474}" dt="2018-12-04T14:47:05.761" v="2581" actId="478"/>
          <ac:cxnSpMkLst>
            <pc:docMk/>
            <pc:sldMk cId="683503011" sldId="263"/>
            <ac:cxnSpMk id="13" creationId="{0C2D6048-9B43-466F-9B9C-AE4ED41D39BA}"/>
          </ac:cxnSpMkLst>
        </pc:cxnChg>
        <pc:cxnChg chg="del mod">
          <ac:chgData name="David Pazdera" userId="066ff619-4eff-4660-ae3d-68bfb1d2f91c" providerId="ADAL" clId="{EF5C57AB-EBEA-4D0B-BE33-B0E614B7E474}" dt="2018-12-04T14:47:02.581" v="2579" actId="478"/>
          <ac:cxnSpMkLst>
            <pc:docMk/>
            <pc:sldMk cId="683503011" sldId="263"/>
            <ac:cxnSpMk id="48" creationId="{C4BAEFEC-94E6-4BB3-BEBB-4BB4E14F2B7F}"/>
          </ac:cxnSpMkLst>
        </pc:cxnChg>
        <pc:cxnChg chg="del mod">
          <ac:chgData name="David Pazdera" userId="066ff619-4eff-4660-ae3d-68bfb1d2f91c" providerId="ADAL" clId="{EF5C57AB-EBEA-4D0B-BE33-B0E614B7E474}" dt="2018-12-04T14:46:57.295" v="2577" actId="478"/>
          <ac:cxnSpMkLst>
            <pc:docMk/>
            <pc:sldMk cId="683503011" sldId="263"/>
            <ac:cxnSpMk id="57" creationId="{794267B4-C5A7-478A-A3A3-B6DD3BF831B5}"/>
          </ac:cxnSpMkLst>
        </pc:cxnChg>
        <pc:cxnChg chg="del mod">
          <ac:chgData name="David Pazdera" userId="066ff619-4eff-4660-ae3d-68bfb1d2f91c" providerId="ADAL" clId="{EF5C57AB-EBEA-4D0B-BE33-B0E614B7E474}" dt="2018-12-04T14:46:55.661" v="2576" actId="478"/>
          <ac:cxnSpMkLst>
            <pc:docMk/>
            <pc:sldMk cId="683503011" sldId="263"/>
            <ac:cxnSpMk id="61" creationId="{96917E7C-7B66-46A4-8B36-939239E9BD6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1237F3-267A-4845-BC31-CF5764123FD5}" type="doc">
      <dgm:prSet loTypeId="urn:microsoft.com/office/officeart/2011/layout/Tab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5C693D-A89A-42FD-9D14-61BF4A2A674F}">
      <dgm:prSet phldrT="[Text]" custT="1"/>
      <dgm:spPr/>
      <dgm:t>
        <a:bodyPr/>
        <a:lstStyle/>
        <a:p>
          <a:r>
            <a:rPr lang="en-US" sz="2400" dirty="0">
              <a:latin typeface="Segoe UI" panose="020B0502040204020203" pitchFamily="34" charset="0"/>
              <a:cs typeface="Segoe UI" panose="020B0502040204020203" pitchFamily="34" charset="0"/>
            </a:rPr>
            <a:t>Phase 1</a:t>
          </a:r>
        </a:p>
      </dgm:t>
    </dgm:pt>
    <dgm:pt modelId="{CF0ACAB2-6A21-404F-811E-710B61E97882}" type="parTrans" cxnId="{D38FAB5B-24FF-4B53-8D8E-BB58BCBFAC8B}">
      <dgm:prSet/>
      <dgm:spPr/>
      <dgm:t>
        <a:bodyPr/>
        <a:lstStyle/>
        <a:p>
          <a:endParaRPr lang="en-US"/>
        </a:p>
      </dgm:t>
    </dgm:pt>
    <dgm:pt modelId="{13BB93CA-6B30-499D-A1BC-D0ECF4A5E50C}" type="sibTrans" cxnId="{D38FAB5B-24FF-4B53-8D8E-BB58BCBFAC8B}">
      <dgm:prSet/>
      <dgm:spPr/>
      <dgm:t>
        <a:bodyPr/>
        <a:lstStyle/>
        <a:p>
          <a:endParaRPr lang="en-US"/>
        </a:p>
      </dgm:t>
    </dgm:pt>
    <dgm:pt modelId="{F485EC23-48FD-41EF-862B-2C38CD3C1599}">
      <dgm:prSet phldrT="[Text]" custT="1"/>
      <dgm:spPr/>
      <dgm:t>
        <a:bodyPr/>
        <a:lstStyle/>
        <a:p>
          <a:r>
            <a:rPr lang="en-US" sz="2400" dirty="0">
              <a:latin typeface="Segoe UI" panose="020B0502040204020203" pitchFamily="34" charset="0"/>
              <a:cs typeface="Segoe UI" panose="020B0502040204020203" pitchFamily="34" charset="0"/>
            </a:rPr>
            <a:t>Pod Setup</a:t>
          </a:r>
        </a:p>
      </dgm:t>
    </dgm:pt>
    <dgm:pt modelId="{61D9C484-0525-4966-9D55-CB3498F9D7E9}" type="parTrans" cxnId="{3F38674B-93AC-497D-92B6-86737CACA85B}">
      <dgm:prSet/>
      <dgm:spPr/>
      <dgm:t>
        <a:bodyPr/>
        <a:lstStyle/>
        <a:p>
          <a:endParaRPr lang="en-US"/>
        </a:p>
      </dgm:t>
    </dgm:pt>
    <dgm:pt modelId="{51A5D9A2-ACE6-4B87-84D3-AFEA6A0C73AE}" type="sibTrans" cxnId="{3F38674B-93AC-497D-92B6-86737CACA85B}">
      <dgm:prSet/>
      <dgm:spPr/>
      <dgm:t>
        <a:bodyPr/>
        <a:lstStyle/>
        <a:p>
          <a:endParaRPr lang="en-US"/>
        </a:p>
      </dgm:t>
    </dgm:pt>
    <dgm:pt modelId="{E216C2B0-3224-4E59-A399-C6E8F2F46B5E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Provision and configure cloud resources for the Pod</a:t>
          </a:r>
        </a:p>
      </dgm:t>
    </dgm:pt>
    <dgm:pt modelId="{6F0E45EA-0A0F-4EFA-AD93-0F5E73FEE670}" type="parTrans" cxnId="{9A6BD8BB-BA65-43B3-90CA-10D24B2FA454}">
      <dgm:prSet/>
      <dgm:spPr/>
      <dgm:t>
        <a:bodyPr/>
        <a:lstStyle/>
        <a:p>
          <a:endParaRPr lang="en-US"/>
        </a:p>
      </dgm:t>
    </dgm:pt>
    <dgm:pt modelId="{240E2D5B-9093-4078-81C4-03C86323ADED}" type="sibTrans" cxnId="{9A6BD8BB-BA65-43B3-90CA-10D24B2FA454}">
      <dgm:prSet/>
      <dgm:spPr/>
      <dgm:t>
        <a:bodyPr/>
        <a:lstStyle/>
        <a:p>
          <a:endParaRPr lang="en-US"/>
        </a:p>
      </dgm:t>
    </dgm:pt>
    <dgm:pt modelId="{4D305577-7B65-41FA-9D34-012DD67297BB}">
      <dgm:prSet phldrT="[Text]" custT="1"/>
      <dgm:spPr/>
      <dgm:t>
        <a:bodyPr/>
        <a:lstStyle/>
        <a:p>
          <a:r>
            <a:rPr lang="en-US" sz="2400" dirty="0">
              <a:latin typeface="Segoe UI" panose="020B0502040204020203" pitchFamily="34" charset="0"/>
              <a:cs typeface="Segoe UI" panose="020B0502040204020203" pitchFamily="34" charset="0"/>
            </a:rPr>
            <a:t>Phase 2</a:t>
          </a:r>
        </a:p>
      </dgm:t>
    </dgm:pt>
    <dgm:pt modelId="{B4AD0DE0-95D0-4CF4-911C-1CA3082ED7BF}" type="parTrans" cxnId="{13DAD97C-B87D-4807-AC8C-D21EEF82D645}">
      <dgm:prSet/>
      <dgm:spPr/>
      <dgm:t>
        <a:bodyPr/>
        <a:lstStyle/>
        <a:p>
          <a:endParaRPr lang="en-US"/>
        </a:p>
      </dgm:t>
    </dgm:pt>
    <dgm:pt modelId="{51AE622F-C5F6-473F-96F0-D97FE92AC37C}" type="sibTrans" cxnId="{13DAD97C-B87D-4807-AC8C-D21EEF82D645}">
      <dgm:prSet/>
      <dgm:spPr/>
      <dgm:t>
        <a:bodyPr/>
        <a:lstStyle/>
        <a:p>
          <a:endParaRPr lang="en-US"/>
        </a:p>
      </dgm:t>
    </dgm:pt>
    <dgm:pt modelId="{9CA25BB0-FE2D-4035-92CC-C4B699C5CC5F}">
      <dgm:prSet phldrT="[Text]" custT="1"/>
      <dgm:spPr/>
      <dgm:t>
        <a:bodyPr/>
        <a:lstStyle/>
        <a:p>
          <a:r>
            <a:rPr lang="en-US" sz="2400" dirty="0">
              <a:latin typeface="Segoe UI" panose="020B0502040204020203" pitchFamily="34" charset="0"/>
              <a:cs typeface="Segoe UI" panose="020B0502040204020203" pitchFamily="34" charset="0"/>
            </a:rPr>
            <a:t>Pod Lockdown</a:t>
          </a:r>
        </a:p>
      </dgm:t>
    </dgm:pt>
    <dgm:pt modelId="{711A858F-B09C-41D8-BFBE-34BC2A0803D8}" type="parTrans" cxnId="{8678BA1B-67DC-4B46-9415-F7DE05BF82CD}">
      <dgm:prSet/>
      <dgm:spPr/>
      <dgm:t>
        <a:bodyPr/>
        <a:lstStyle/>
        <a:p>
          <a:endParaRPr lang="en-US"/>
        </a:p>
      </dgm:t>
    </dgm:pt>
    <dgm:pt modelId="{C6A0DFC0-3C58-4F16-A32A-ECEB697C0928}" type="sibTrans" cxnId="{8678BA1B-67DC-4B46-9415-F7DE05BF82CD}">
      <dgm:prSet/>
      <dgm:spPr/>
      <dgm:t>
        <a:bodyPr/>
        <a:lstStyle/>
        <a:p>
          <a:endParaRPr lang="en-US"/>
        </a:p>
      </dgm:t>
    </dgm:pt>
    <dgm:pt modelId="{A2E00DBA-7261-4B2E-BCD7-3501F98A6BF7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Pod is locked for access from/to Internet traffic</a:t>
          </a:r>
        </a:p>
      </dgm:t>
    </dgm:pt>
    <dgm:pt modelId="{DAA05D1D-55ED-46F6-BED6-8D95D57201C0}" type="parTrans" cxnId="{17E1E8D3-A9A7-4331-8B4E-2BDBF0471524}">
      <dgm:prSet/>
      <dgm:spPr/>
      <dgm:t>
        <a:bodyPr/>
        <a:lstStyle/>
        <a:p>
          <a:endParaRPr lang="en-US"/>
        </a:p>
      </dgm:t>
    </dgm:pt>
    <dgm:pt modelId="{F8246D94-3F9F-4FBA-B6DE-63B3A8AB1416}" type="sibTrans" cxnId="{17E1E8D3-A9A7-4331-8B4E-2BDBF0471524}">
      <dgm:prSet/>
      <dgm:spPr/>
      <dgm:t>
        <a:bodyPr/>
        <a:lstStyle/>
        <a:p>
          <a:endParaRPr lang="en-US"/>
        </a:p>
      </dgm:t>
    </dgm:pt>
    <dgm:pt modelId="{B0FFFDC4-A35F-41DD-8C03-B83E6992EB3B}">
      <dgm:prSet phldrT="[Text]" custT="1"/>
      <dgm:spPr/>
      <dgm:t>
        <a:bodyPr/>
        <a:lstStyle/>
        <a:p>
          <a:r>
            <a:rPr lang="en-US" sz="2400" dirty="0">
              <a:latin typeface="Segoe UI" panose="020B0502040204020203" pitchFamily="34" charset="0"/>
              <a:cs typeface="Segoe UI" panose="020B0502040204020203" pitchFamily="34" charset="0"/>
            </a:rPr>
            <a:t>Phase 3</a:t>
          </a:r>
        </a:p>
      </dgm:t>
    </dgm:pt>
    <dgm:pt modelId="{1467C8F7-5BE4-4A7F-8B40-FB453A43D500}" type="parTrans" cxnId="{5FC5FC35-26B7-4145-9F02-971E96891D4D}">
      <dgm:prSet/>
      <dgm:spPr/>
      <dgm:t>
        <a:bodyPr/>
        <a:lstStyle/>
        <a:p>
          <a:endParaRPr lang="en-US"/>
        </a:p>
      </dgm:t>
    </dgm:pt>
    <dgm:pt modelId="{26B61E6D-FBD5-48E1-B92F-B6AF7DB9CDF2}" type="sibTrans" cxnId="{5FC5FC35-26B7-4145-9F02-971E96891D4D}">
      <dgm:prSet/>
      <dgm:spPr/>
      <dgm:t>
        <a:bodyPr/>
        <a:lstStyle/>
        <a:p>
          <a:endParaRPr lang="en-US"/>
        </a:p>
      </dgm:t>
    </dgm:pt>
    <dgm:pt modelId="{87661E6B-1858-4E78-8520-4C66808CFE08}">
      <dgm:prSet phldrT="[Text]" custT="1"/>
      <dgm:spPr/>
      <dgm:t>
        <a:bodyPr/>
        <a:lstStyle/>
        <a:p>
          <a:r>
            <a:rPr lang="en-US" sz="2400" dirty="0">
              <a:latin typeface="Segoe UI" panose="020B0502040204020203" pitchFamily="34" charset="0"/>
              <a:cs typeface="Segoe UI" panose="020B0502040204020203" pitchFamily="34" charset="0"/>
            </a:rPr>
            <a:t>Pod Shutdown</a:t>
          </a:r>
        </a:p>
      </dgm:t>
    </dgm:pt>
    <dgm:pt modelId="{4B17F789-BF9A-4011-807E-3D7338B376B9}" type="parTrans" cxnId="{131AE17A-F46A-46BB-BED0-74385561A22B}">
      <dgm:prSet/>
      <dgm:spPr/>
      <dgm:t>
        <a:bodyPr/>
        <a:lstStyle/>
        <a:p>
          <a:endParaRPr lang="en-US"/>
        </a:p>
      </dgm:t>
    </dgm:pt>
    <dgm:pt modelId="{1E7B7FE9-F7AD-426D-B54D-A9FF52F2402A}" type="sibTrans" cxnId="{131AE17A-F46A-46BB-BED0-74385561A22B}">
      <dgm:prSet/>
      <dgm:spPr/>
      <dgm:t>
        <a:bodyPr/>
        <a:lstStyle/>
        <a:p>
          <a:endParaRPr lang="en-US"/>
        </a:p>
      </dgm:t>
    </dgm:pt>
    <dgm:pt modelId="{91753F50-9927-4193-A4E2-FB8CA0F30C97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Experiment results can be persisted to Cloud storage</a:t>
          </a:r>
        </a:p>
      </dgm:t>
    </dgm:pt>
    <dgm:pt modelId="{E4EA64E6-1698-4AA8-8EBC-1FDE75642DA5}" type="parTrans" cxnId="{6382272F-FB76-4A11-B16B-5221922C1FA6}">
      <dgm:prSet/>
      <dgm:spPr/>
      <dgm:t>
        <a:bodyPr/>
        <a:lstStyle/>
        <a:p>
          <a:endParaRPr lang="en-US"/>
        </a:p>
      </dgm:t>
    </dgm:pt>
    <dgm:pt modelId="{D7352E8F-B88B-448E-BD86-E23533610979}" type="sibTrans" cxnId="{6382272F-FB76-4A11-B16B-5221922C1FA6}">
      <dgm:prSet/>
      <dgm:spPr/>
      <dgm:t>
        <a:bodyPr/>
        <a:lstStyle/>
        <a:p>
          <a:endParaRPr lang="en-US"/>
        </a:p>
      </dgm:t>
    </dgm:pt>
    <dgm:pt modelId="{9A253E79-4DE4-4E80-B39C-79E234D1B0FA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Access from/to Internet granted, No access to data</a:t>
          </a:r>
        </a:p>
      </dgm:t>
    </dgm:pt>
    <dgm:pt modelId="{4E8679EB-B62D-486C-B24D-05B845CD9841}" type="parTrans" cxnId="{8A08F099-B201-4FFA-AB2D-FF7F213B8F7B}">
      <dgm:prSet/>
      <dgm:spPr/>
      <dgm:t>
        <a:bodyPr/>
        <a:lstStyle/>
        <a:p>
          <a:endParaRPr lang="en-US"/>
        </a:p>
      </dgm:t>
    </dgm:pt>
    <dgm:pt modelId="{118524D3-F720-4E2B-ACE3-09C0E97381F4}" type="sibTrans" cxnId="{8A08F099-B201-4FFA-AB2D-FF7F213B8F7B}">
      <dgm:prSet/>
      <dgm:spPr/>
      <dgm:t>
        <a:bodyPr/>
        <a:lstStyle/>
        <a:p>
          <a:endParaRPr lang="en-US"/>
        </a:p>
      </dgm:t>
    </dgm:pt>
    <dgm:pt modelId="{4ADFA495-4471-4CD5-B93D-53495EC2E07E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Only allowed access point is the Secure Gateway</a:t>
          </a:r>
        </a:p>
      </dgm:t>
    </dgm:pt>
    <dgm:pt modelId="{09892711-9E2B-48E8-94C1-6AA018B196DA}" type="parTrans" cxnId="{632D78A1-284B-435F-9060-979D33CC7E2F}">
      <dgm:prSet/>
      <dgm:spPr/>
      <dgm:t>
        <a:bodyPr/>
        <a:lstStyle/>
        <a:p>
          <a:endParaRPr lang="en-US"/>
        </a:p>
      </dgm:t>
    </dgm:pt>
    <dgm:pt modelId="{309C668B-6082-4F77-8E11-D8B26C1A8DD1}" type="sibTrans" cxnId="{632D78A1-284B-435F-9060-979D33CC7E2F}">
      <dgm:prSet/>
      <dgm:spPr/>
      <dgm:t>
        <a:bodyPr/>
        <a:lstStyle/>
        <a:p>
          <a:endParaRPr lang="en-US"/>
        </a:p>
      </dgm:t>
    </dgm:pt>
    <dgm:pt modelId="{9AB57234-F007-429C-B715-5EA630AD1EB0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Access to data is granted and constrained to this closed network</a:t>
          </a:r>
        </a:p>
      </dgm:t>
    </dgm:pt>
    <dgm:pt modelId="{01E71203-791F-40AE-85B1-7F758DB5EEE1}" type="parTrans" cxnId="{9D58467B-9A1E-4EC8-B58E-92EE09D3D7D8}">
      <dgm:prSet/>
      <dgm:spPr/>
      <dgm:t>
        <a:bodyPr/>
        <a:lstStyle/>
        <a:p>
          <a:endParaRPr lang="en-US"/>
        </a:p>
      </dgm:t>
    </dgm:pt>
    <dgm:pt modelId="{A23E1288-A4B4-40DB-A1C4-947271DDC578}" type="sibTrans" cxnId="{9D58467B-9A1E-4EC8-B58E-92EE09D3D7D8}">
      <dgm:prSet/>
      <dgm:spPr/>
      <dgm:t>
        <a:bodyPr/>
        <a:lstStyle/>
        <a:p>
          <a:endParaRPr lang="en-US"/>
        </a:p>
      </dgm:t>
    </dgm:pt>
    <dgm:pt modelId="{B5842237-5C5F-40C1-9EF1-25B5A247F763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The Pod is terminated (all components) </a:t>
          </a:r>
        </a:p>
      </dgm:t>
    </dgm:pt>
    <dgm:pt modelId="{4ED17F1F-9FE4-460B-9044-583C0E530756}" type="parTrans" cxnId="{76BDCE23-42B3-4980-8ACD-B680D0CF80D5}">
      <dgm:prSet/>
      <dgm:spPr/>
      <dgm:t>
        <a:bodyPr/>
        <a:lstStyle/>
        <a:p>
          <a:endParaRPr lang="en-US"/>
        </a:p>
      </dgm:t>
    </dgm:pt>
    <dgm:pt modelId="{3FB20376-2B47-4E3A-AC1F-32DB2A664FBB}" type="sibTrans" cxnId="{76BDCE23-42B3-4980-8ACD-B680D0CF80D5}">
      <dgm:prSet/>
      <dgm:spPr/>
      <dgm:t>
        <a:bodyPr/>
        <a:lstStyle/>
        <a:p>
          <a:endParaRPr lang="en-US"/>
        </a:p>
      </dgm:t>
    </dgm:pt>
    <dgm:pt modelId="{9822966E-87AA-41AA-9901-00603BB2160D}" type="pres">
      <dgm:prSet presAssocID="{261237F3-267A-4845-BC31-CF5764123FD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34C48A5-6E5B-4927-906B-12533658A3F4}" type="pres">
      <dgm:prSet presAssocID="{3E5C693D-A89A-42FD-9D14-61BF4A2A674F}" presName="composite" presStyleCnt="0"/>
      <dgm:spPr/>
    </dgm:pt>
    <dgm:pt modelId="{7426D9F7-C2CB-424F-9FE0-32DF19798573}" type="pres">
      <dgm:prSet presAssocID="{3E5C693D-A89A-42FD-9D14-61BF4A2A674F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477C58C3-844D-4497-93A0-7487A7737C6A}" type="pres">
      <dgm:prSet presAssocID="{3E5C693D-A89A-42FD-9D14-61BF4A2A674F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CEDEF0B2-0DF5-4CD0-9CB7-24444D15A6DC}" type="pres">
      <dgm:prSet presAssocID="{3E5C693D-A89A-42FD-9D14-61BF4A2A674F}" presName="Accent" presStyleLbl="parChTrans1D1" presStyleIdx="0" presStyleCnt="3"/>
      <dgm:spPr/>
    </dgm:pt>
    <dgm:pt modelId="{AECFA688-C236-493F-9280-DAF57129EB02}" type="pres">
      <dgm:prSet presAssocID="{3E5C693D-A89A-42FD-9D14-61BF4A2A674F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CBB5B56E-7D23-40AA-8164-EDDF70737CAC}" type="pres">
      <dgm:prSet presAssocID="{13BB93CA-6B30-499D-A1BC-D0ECF4A5E50C}" presName="sibTrans" presStyleCnt="0"/>
      <dgm:spPr/>
    </dgm:pt>
    <dgm:pt modelId="{00F2D37E-A439-4171-860F-50B8B3ECD98A}" type="pres">
      <dgm:prSet presAssocID="{4D305577-7B65-41FA-9D34-012DD67297BB}" presName="composite" presStyleCnt="0"/>
      <dgm:spPr/>
    </dgm:pt>
    <dgm:pt modelId="{9D912804-195C-40BC-8190-6D4A6798F0FF}" type="pres">
      <dgm:prSet presAssocID="{4D305577-7B65-41FA-9D34-012DD67297BB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A960F026-A773-47E7-8EE2-B53D579EFFF7}" type="pres">
      <dgm:prSet presAssocID="{4D305577-7B65-41FA-9D34-012DD67297BB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E10C272B-6C02-4266-9C0D-3F06748EFDB5}" type="pres">
      <dgm:prSet presAssocID="{4D305577-7B65-41FA-9D34-012DD67297BB}" presName="Accent" presStyleLbl="parChTrans1D1" presStyleIdx="1" presStyleCnt="3"/>
      <dgm:spPr/>
    </dgm:pt>
    <dgm:pt modelId="{A17827AB-F1DD-44F0-BD53-BC64F9CB4F2B}" type="pres">
      <dgm:prSet presAssocID="{4D305577-7B65-41FA-9D34-012DD67297BB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3A854FC4-E184-43A6-A28D-1CB75498ED1A}" type="pres">
      <dgm:prSet presAssocID="{51AE622F-C5F6-473F-96F0-D97FE92AC37C}" presName="sibTrans" presStyleCnt="0"/>
      <dgm:spPr/>
    </dgm:pt>
    <dgm:pt modelId="{0D45BBFA-70AF-425D-864C-24741B34DDB7}" type="pres">
      <dgm:prSet presAssocID="{B0FFFDC4-A35F-41DD-8C03-B83E6992EB3B}" presName="composite" presStyleCnt="0"/>
      <dgm:spPr/>
    </dgm:pt>
    <dgm:pt modelId="{273D7F78-ADD9-4BCD-BB40-25A54F2F2FFE}" type="pres">
      <dgm:prSet presAssocID="{B0FFFDC4-A35F-41DD-8C03-B83E6992EB3B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D6E303AF-BB7D-47E8-9DBE-B5FC4E614C51}" type="pres">
      <dgm:prSet presAssocID="{B0FFFDC4-A35F-41DD-8C03-B83E6992EB3B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1599F260-3BE0-4B2D-9E5C-CCF21E2D38A3}" type="pres">
      <dgm:prSet presAssocID="{B0FFFDC4-A35F-41DD-8C03-B83E6992EB3B}" presName="Accent" presStyleLbl="parChTrans1D1" presStyleIdx="2" presStyleCnt="3"/>
      <dgm:spPr/>
    </dgm:pt>
    <dgm:pt modelId="{8901EE2D-5154-46CB-AD6C-056563BEDCC6}" type="pres">
      <dgm:prSet presAssocID="{B0FFFDC4-A35F-41DD-8C03-B83E6992EB3B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678BA1B-67DC-4B46-9415-F7DE05BF82CD}" srcId="{4D305577-7B65-41FA-9D34-012DD67297BB}" destId="{9CA25BB0-FE2D-4035-92CC-C4B699C5CC5F}" srcOrd="0" destOrd="0" parTransId="{711A858F-B09C-41D8-BFBE-34BC2A0803D8}" sibTransId="{C6A0DFC0-3C58-4F16-A32A-ECEB697C0928}"/>
    <dgm:cxn modelId="{CA097D1F-473B-4F8C-967B-3926F89E7D58}" type="presOf" srcId="{E216C2B0-3224-4E59-A399-C6E8F2F46B5E}" destId="{AECFA688-C236-493F-9280-DAF57129EB02}" srcOrd="0" destOrd="0" presId="urn:microsoft.com/office/officeart/2011/layout/TabList"/>
    <dgm:cxn modelId="{E2818723-3F8B-43E1-8A0C-D70C6677DA0F}" type="presOf" srcId="{91753F50-9927-4193-A4E2-FB8CA0F30C97}" destId="{8901EE2D-5154-46CB-AD6C-056563BEDCC6}" srcOrd="0" destOrd="0" presId="urn:microsoft.com/office/officeart/2011/layout/TabList"/>
    <dgm:cxn modelId="{76BDCE23-42B3-4980-8ACD-B680D0CF80D5}" srcId="{B0FFFDC4-A35F-41DD-8C03-B83E6992EB3B}" destId="{B5842237-5C5F-40C1-9EF1-25B5A247F763}" srcOrd="2" destOrd="0" parTransId="{4ED17F1F-9FE4-460B-9044-583C0E530756}" sibTransId="{3FB20376-2B47-4E3A-AC1F-32DB2A664FBB}"/>
    <dgm:cxn modelId="{48A7A12D-7B8D-44AC-8612-9CA8DC48A406}" type="presOf" srcId="{9A253E79-4DE4-4E80-B39C-79E234D1B0FA}" destId="{AECFA688-C236-493F-9280-DAF57129EB02}" srcOrd="0" destOrd="1" presId="urn:microsoft.com/office/officeart/2011/layout/TabList"/>
    <dgm:cxn modelId="{6382272F-FB76-4A11-B16B-5221922C1FA6}" srcId="{B0FFFDC4-A35F-41DD-8C03-B83E6992EB3B}" destId="{91753F50-9927-4193-A4E2-FB8CA0F30C97}" srcOrd="1" destOrd="0" parTransId="{E4EA64E6-1698-4AA8-8EBC-1FDE75642DA5}" sibTransId="{D7352E8F-B88B-448E-BD86-E23533610979}"/>
    <dgm:cxn modelId="{5FC5FC35-26B7-4145-9F02-971E96891D4D}" srcId="{261237F3-267A-4845-BC31-CF5764123FD5}" destId="{B0FFFDC4-A35F-41DD-8C03-B83E6992EB3B}" srcOrd="2" destOrd="0" parTransId="{1467C8F7-5BE4-4A7F-8B40-FB453A43D500}" sibTransId="{26B61E6D-FBD5-48E1-B92F-B6AF7DB9CDF2}"/>
    <dgm:cxn modelId="{F3CF3636-F395-446D-83EF-E414956CE042}" type="presOf" srcId="{F485EC23-48FD-41EF-862B-2C38CD3C1599}" destId="{7426D9F7-C2CB-424F-9FE0-32DF19798573}" srcOrd="0" destOrd="0" presId="urn:microsoft.com/office/officeart/2011/layout/TabList"/>
    <dgm:cxn modelId="{D38FAB5B-24FF-4B53-8D8E-BB58BCBFAC8B}" srcId="{261237F3-267A-4845-BC31-CF5764123FD5}" destId="{3E5C693D-A89A-42FD-9D14-61BF4A2A674F}" srcOrd="0" destOrd="0" parTransId="{CF0ACAB2-6A21-404F-811E-710B61E97882}" sibTransId="{13BB93CA-6B30-499D-A1BC-D0ECF4A5E50C}"/>
    <dgm:cxn modelId="{3F38674B-93AC-497D-92B6-86737CACA85B}" srcId="{3E5C693D-A89A-42FD-9D14-61BF4A2A674F}" destId="{F485EC23-48FD-41EF-862B-2C38CD3C1599}" srcOrd="0" destOrd="0" parTransId="{61D9C484-0525-4966-9D55-CB3498F9D7E9}" sibTransId="{51A5D9A2-ACE6-4B87-84D3-AFEA6A0C73AE}"/>
    <dgm:cxn modelId="{131AE17A-F46A-46BB-BED0-74385561A22B}" srcId="{B0FFFDC4-A35F-41DD-8C03-B83E6992EB3B}" destId="{87661E6B-1858-4E78-8520-4C66808CFE08}" srcOrd="0" destOrd="0" parTransId="{4B17F789-BF9A-4011-807E-3D7338B376B9}" sibTransId="{1E7B7FE9-F7AD-426D-B54D-A9FF52F2402A}"/>
    <dgm:cxn modelId="{9D58467B-9A1E-4EC8-B58E-92EE09D3D7D8}" srcId="{4D305577-7B65-41FA-9D34-012DD67297BB}" destId="{9AB57234-F007-429C-B715-5EA630AD1EB0}" srcOrd="3" destOrd="0" parTransId="{01E71203-791F-40AE-85B1-7F758DB5EEE1}" sibTransId="{A23E1288-A4B4-40DB-A1C4-947271DDC578}"/>
    <dgm:cxn modelId="{13DAD97C-B87D-4807-AC8C-D21EEF82D645}" srcId="{261237F3-267A-4845-BC31-CF5764123FD5}" destId="{4D305577-7B65-41FA-9D34-012DD67297BB}" srcOrd="1" destOrd="0" parTransId="{B4AD0DE0-95D0-4CF4-911C-1CA3082ED7BF}" sibTransId="{51AE622F-C5F6-473F-96F0-D97FE92AC37C}"/>
    <dgm:cxn modelId="{4DEEA495-7F65-4341-BC20-1D69A0F3BC1E}" type="presOf" srcId="{3E5C693D-A89A-42FD-9D14-61BF4A2A674F}" destId="{477C58C3-844D-4497-93A0-7487A7737C6A}" srcOrd="0" destOrd="0" presId="urn:microsoft.com/office/officeart/2011/layout/TabList"/>
    <dgm:cxn modelId="{8A08F099-B201-4FFA-AB2D-FF7F213B8F7B}" srcId="{3E5C693D-A89A-42FD-9D14-61BF4A2A674F}" destId="{9A253E79-4DE4-4E80-B39C-79E234D1B0FA}" srcOrd="2" destOrd="0" parTransId="{4E8679EB-B62D-486C-B24D-05B845CD9841}" sibTransId="{118524D3-F720-4E2B-ACE3-09C0E97381F4}"/>
    <dgm:cxn modelId="{632D78A1-284B-435F-9060-979D33CC7E2F}" srcId="{4D305577-7B65-41FA-9D34-012DD67297BB}" destId="{4ADFA495-4471-4CD5-B93D-53495EC2E07E}" srcOrd="2" destOrd="0" parTransId="{09892711-9E2B-48E8-94C1-6AA018B196DA}" sibTransId="{309C668B-6082-4F77-8E11-D8B26C1A8DD1}"/>
    <dgm:cxn modelId="{CC5A83A3-3931-4DEF-B0BD-7D6AD1C81E30}" type="presOf" srcId="{B5842237-5C5F-40C1-9EF1-25B5A247F763}" destId="{8901EE2D-5154-46CB-AD6C-056563BEDCC6}" srcOrd="0" destOrd="1" presId="urn:microsoft.com/office/officeart/2011/layout/TabList"/>
    <dgm:cxn modelId="{A306ACB9-2E38-44AB-8AE1-0DB7BF229F46}" type="presOf" srcId="{261237F3-267A-4845-BC31-CF5764123FD5}" destId="{9822966E-87AA-41AA-9901-00603BB2160D}" srcOrd="0" destOrd="0" presId="urn:microsoft.com/office/officeart/2011/layout/TabList"/>
    <dgm:cxn modelId="{67BEC7B9-51F8-4235-9E75-14AAB5751896}" type="presOf" srcId="{9CA25BB0-FE2D-4035-92CC-C4B699C5CC5F}" destId="{9D912804-195C-40BC-8190-6D4A6798F0FF}" srcOrd="0" destOrd="0" presId="urn:microsoft.com/office/officeart/2011/layout/TabList"/>
    <dgm:cxn modelId="{B6493ABB-6F86-4BCB-9CED-BEBA36FB8FA2}" type="presOf" srcId="{87661E6B-1858-4E78-8520-4C66808CFE08}" destId="{273D7F78-ADD9-4BCD-BB40-25A54F2F2FFE}" srcOrd="0" destOrd="0" presId="urn:microsoft.com/office/officeart/2011/layout/TabList"/>
    <dgm:cxn modelId="{9A6BD8BB-BA65-43B3-90CA-10D24B2FA454}" srcId="{3E5C693D-A89A-42FD-9D14-61BF4A2A674F}" destId="{E216C2B0-3224-4E59-A399-C6E8F2F46B5E}" srcOrd="1" destOrd="0" parTransId="{6F0E45EA-0A0F-4EFA-AD93-0F5E73FEE670}" sibTransId="{240E2D5B-9093-4078-81C4-03C86323ADED}"/>
    <dgm:cxn modelId="{B25D5FC5-7E54-44BF-B532-1A01B345C899}" type="presOf" srcId="{9AB57234-F007-429C-B715-5EA630AD1EB0}" destId="{A17827AB-F1DD-44F0-BD53-BC64F9CB4F2B}" srcOrd="0" destOrd="2" presId="urn:microsoft.com/office/officeart/2011/layout/TabList"/>
    <dgm:cxn modelId="{02C127CB-B337-46E4-BB2E-3871FB0FA6B7}" type="presOf" srcId="{A2E00DBA-7261-4B2E-BCD7-3501F98A6BF7}" destId="{A17827AB-F1DD-44F0-BD53-BC64F9CB4F2B}" srcOrd="0" destOrd="0" presId="urn:microsoft.com/office/officeart/2011/layout/TabList"/>
    <dgm:cxn modelId="{17E1E8D3-A9A7-4331-8B4E-2BDBF0471524}" srcId="{4D305577-7B65-41FA-9D34-012DD67297BB}" destId="{A2E00DBA-7261-4B2E-BCD7-3501F98A6BF7}" srcOrd="1" destOrd="0" parTransId="{DAA05D1D-55ED-46F6-BED6-8D95D57201C0}" sibTransId="{F8246D94-3F9F-4FBA-B6DE-63B3A8AB1416}"/>
    <dgm:cxn modelId="{F68DA4DF-5D76-484E-B25A-A1A962F73958}" type="presOf" srcId="{4D305577-7B65-41FA-9D34-012DD67297BB}" destId="{A960F026-A773-47E7-8EE2-B53D579EFFF7}" srcOrd="0" destOrd="0" presId="urn:microsoft.com/office/officeart/2011/layout/TabList"/>
    <dgm:cxn modelId="{BDFDECE3-509B-4DF4-8C3E-B46610D2C9BB}" type="presOf" srcId="{4ADFA495-4471-4CD5-B93D-53495EC2E07E}" destId="{A17827AB-F1DD-44F0-BD53-BC64F9CB4F2B}" srcOrd="0" destOrd="1" presId="urn:microsoft.com/office/officeart/2011/layout/TabList"/>
    <dgm:cxn modelId="{4A4FA5EE-061E-4745-984D-D045253D5095}" type="presOf" srcId="{B0FFFDC4-A35F-41DD-8C03-B83E6992EB3B}" destId="{D6E303AF-BB7D-47E8-9DBE-B5FC4E614C51}" srcOrd="0" destOrd="0" presId="urn:microsoft.com/office/officeart/2011/layout/TabList"/>
    <dgm:cxn modelId="{A8F9D355-EA0F-4E51-A960-CF68B7830593}" type="presParOf" srcId="{9822966E-87AA-41AA-9901-00603BB2160D}" destId="{534C48A5-6E5B-4927-906B-12533658A3F4}" srcOrd="0" destOrd="0" presId="urn:microsoft.com/office/officeart/2011/layout/TabList"/>
    <dgm:cxn modelId="{20611790-9500-4F78-BE86-F24BF0CBE326}" type="presParOf" srcId="{534C48A5-6E5B-4927-906B-12533658A3F4}" destId="{7426D9F7-C2CB-424F-9FE0-32DF19798573}" srcOrd="0" destOrd="0" presId="urn:microsoft.com/office/officeart/2011/layout/TabList"/>
    <dgm:cxn modelId="{A15BB022-3ECB-4643-89B2-C714B86D540A}" type="presParOf" srcId="{534C48A5-6E5B-4927-906B-12533658A3F4}" destId="{477C58C3-844D-4497-93A0-7487A7737C6A}" srcOrd="1" destOrd="0" presId="urn:microsoft.com/office/officeart/2011/layout/TabList"/>
    <dgm:cxn modelId="{6F028257-88FF-48E2-A90D-5F4D37086BF6}" type="presParOf" srcId="{534C48A5-6E5B-4927-906B-12533658A3F4}" destId="{CEDEF0B2-0DF5-4CD0-9CB7-24444D15A6DC}" srcOrd="2" destOrd="0" presId="urn:microsoft.com/office/officeart/2011/layout/TabList"/>
    <dgm:cxn modelId="{AE7F384A-7E9F-4274-881B-87E2592CEFCB}" type="presParOf" srcId="{9822966E-87AA-41AA-9901-00603BB2160D}" destId="{AECFA688-C236-493F-9280-DAF57129EB02}" srcOrd="1" destOrd="0" presId="urn:microsoft.com/office/officeart/2011/layout/TabList"/>
    <dgm:cxn modelId="{5AD89148-E89B-400C-B450-B2AE07D8CF34}" type="presParOf" srcId="{9822966E-87AA-41AA-9901-00603BB2160D}" destId="{CBB5B56E-7D23-40AA-8164-EDDF70737CAC}" srcOrd="2" destOrd="0" presId="urn:microsoft.com/office/officeart/2011/layout/TabList"/>
    <dgm:cxn modelId="{CBBCBBD3-C66F-4461-97B3-C2F75EF4C46C}" type="presParOf" srcId="{9822966E-87AA-41AA-9901-00603BB2160D}" destId="{00F2D37E-A439-4171-860F-50B8B3ECD98A}" srcOrd="3" destOrd="0" presId="urn:microsoft.com/office/officeart/2011/layout/TabList"/>
    <dgm:cxn modelId="{F1BA8DA8-8B4A-4528-85DF-9BC7665ED877}" type="presParOf" srcId="{00F2D37E-A439-4171-860F-50B8B3ECD98A}" destId="{9D912804-195C-40BC-8190-6D4A6798F0FF}" srcOrd="0" destOrd="0" presId="urn:microsoft.com/office/officeart/2011/layout/TabList"/>
    <dgm:cxn modelId="{C1CD5D27-7320-47A3-936F-4BA232ECCB6F}" type="presParOf" srcId="{00F2D37E-A439-4171-860F-50B8B3ECD98A}" destId="{A960F026-A773-47E7-8EE2-B53D579EFFF7}" srcOrd="1" destOrd="0" presId="urn:microsoft.com/office/officeart/2011/layout/TabList"/>
    <dgm:cxn modelId="{0046A490-8ADB-42B7-A66C-DB86CBF5D85F}" type="presParOf" srcId="{00F2D37E-A439-4171-860F-50B8B3ECD98A}" destId="{E10C272B-6C02-4266-9C0D-3F06748EFDB5}" srcOrd="2" destOrd="0" presId="urn:microsoft.com/office/officeart/2011/layout/TabList"/>
    <dgm:cxn modelId="{CBD6C4B0-53E8-4E4B-8A43-6383B922426E}" type="presParOf" srcId="{9822966E-87AA-41AA-9901-00603BB2160D}" destId="{A17827AB-F1DD-44F0-BD53-BC64F9CB4F2B}" srcOrd="4" destOrd="0" presId="urn:microsoft.com/office/officeart/2011/layout/TabList"/>
    <dgm:cxn modelId="{D9706532-4F03-4242-A516-9BC4718C02B8}" type="presParOf" srcId="{9822966E-87AA-41AA-9901-00603BB2160D}" destId="{3A854FC4-E184-43A6-A28D-1CB75498ED1A}" srcOrd="5" destOrd="0" presId="urn:microsoft.com/office/officeart/2011/layout/TabList"/>
    <dgm:cxn modelId="{B9D1C3B1-1E37-449B-A625-AEF1EB66BA35}" type="presParOf" srcId="{9822966E-87AA-41AA-9901-00603BB2160D}" destId="{0D45BBFA-70AF-425D-864C-24741B34DDB7}" srcOrd="6" destOrd="0" presId="urn:microsoft.com/office/officeart/2011/layout/TabList"/>
    <dgm:cxn modelId="{E2B3808D-C899-47E8-B15B-D4D55DDA6E24}" type="presParOf" srcId="{0D45BBFA-70AF-425D-864C-24741B34DDB7}" destId="{273D7F78-ADD9-4BCD-BB40-25A54F2F2FFE}" srcOrd="0" destOrd="0" presId="urn:microsoft.com/office/officeart/2011/layout/TabList"/>
    <dgm:cxn modelId="{84F6E50A-B86B-4A28-AB39-2B399D294ADC}" type="presParOf" srcId="{0D45BBFA-70AF-425D-864C-24741B34DDB7}" destId="{D6E303AF-BB7D-47E8-9DBE-B5FC4E614C51}" srcOrd="1" destOrd="0" presId="urn:microsoft.com/office/officeart/2011/layout/TabList"/>
    <dgm:cxn modelId="{C2061801-97F7-4A51-9B56-2B50FBE17076}" type="presParOf" srcId="{0D45BBFA-70AF-425D-864C-24741B34DDB7}" destId="{1599F260-3BE0-4B2D-9E5C-CCF21E2D38A3}" srcOrd="2" destOrd="0" presId="urn:microsoft.com/office/officeart/2011/layout/TabList"/>
    <dgm:cxn modelId="{CEC67BF5-DDBA-4E57-BE27-0183303325B4}" type="presParOf" srcId="{9822966E-87AA-41AA-9901-00603BB2160D}" destId="{8901EE2D-5154-46CB-AD6C-056563BEDCC6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9F260-3BE0-4B2D-9E5C-CCF21E2D38A3}">
      <dsp:nvSpPr>
        <dsp:cNvPr id="0" name=""/>
        <dsp:cNvSpPr/>
      </dsp:nvSpPr>
      <dsp:spPr>
        <a:xfrm>
          <a:off x="0" y="4227317"/>
          <a:ext cx="10040731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C272B-6C02-4266-9C0D-3F06748EFDB5}">
      <dsp:nvSpPr>
        <dsp:cNvPr id="0" name=""/>
        <dsp:cNvSpPr/>
      </dsp:nvSpPr>
      <dsp:spPr>
        <a:xfrm>
          <a:off x="0" y="2411617"/>
          <a:ext cx="10040731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EF0B2-0DF5-4CD0-9CB7-24444D15A6DC}">
      <dsp:nvSpPr>
        <dsp:cNvPr id="0" name=""/>
        <dsp:cNvSpPr/>
      </dsp:nvSpPr>
      <dsp:spPr>
        <a:xfrm>
          <a:off x="0" y="595917"/>
          <a:ext cx="10040731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6D9F7-C2CB-424F-9FE0-32DF19798573}">
      <dsp:nvSpPr>
        <dsp:cNvPr id="0" name=""/>
        <dsp:cNvSpPr/>
      </dsp:nvSpPr>
      <dsp:spPr>
        <a:xfrm>
          <a:off x="2610590" y="664"/>
          <a:ext cx="7430140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Pod Setup</a:t>
          </a:r>
        </a:p>
      </dsp:txBody>
      <dsp:txXfrm>
        <a:off x="2610590" y="664"/>
        <a:ext cx="7430140" cy="595253"/>
      </dsp:txXfrm>
    </dsp:sp>
    <dsp:sp modelId="{477C58C3-844D-4497-93A0-7487A7737C6A}">
      <dsp:nvSpPr>
        <dsp:cNvPr id="0" name=""/>
        <dsp:cNvSpPr/>
      </dsp:nvSpPr>
      <dsp:spPr>
        <a:xfrm>
          <a:off x="0" y="664"/>
          <a:ext cx="2610590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Phase 1</a:t>
          </a:r>
        </a:p>
      </dsp:txBody>
      <dsp:txXfrm>
        <a:off x="29063" y="29727"/>
        <a:ext cx="2552464" cy="566190"/>
      </dsp:txXfrm>
    </dsp:sp>
    <dsp:sp modelId="{AECFA688-C236-493F-9280-DAF57129EB02}">
      <dsp:nvSpPr>
        <dsp:cNvPr id="0" name=""/>
        <dsp:cNvSpPr/>
      </dsp:nvSpPr>
      <dsp:spPr>
        <a:xfrm>
          <a:off x="0" y="595917"/>
          <a:ext cx="10040731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Provision and configure cloud resources for the Pod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Access from/to Internet granted, No access to data</a:t>
          </a:r>
        </a:p>
      </dsp:txBody>
      <dsp:txXfrm>
        <a:off x="0" y="595917"/>
        <a:ext cx="10040731" cy="1190684"/>
      </dsp:txXfrm>
    </dsp:sp>
    <dsp:sp modelId="{9D912804-195C-40BC-8190-6D4A6798F0FF}">
      <dsp:nvSpPr>
        <dsp:cNvPr id="0" name=""/>
        <dsp:cNvSpPr/>
      </dsp:nvSpPr>
      <dsp:spPr>
        <a:xfrm>
          <a:off x="2610590" y="1816364"/>
          <a:ext cx="7430140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Pod Lockdown</a:t>
          </a:r>
        </a:p>
      </dsp:txBody>
      <dsp:txXfrm>
        <a:off x="2610590" y="1816364"/>
        <a:ext cx="7430140" cy="595253"/>
      </dsp:txXfrm>
    </dsp:sp>
    <dsp:sp modelId="{A960F026-A773-47E7-8EE2-B53D579EFFF7}">
      <dsp:nvSpPr>
        <dsp:cNvPr id="0" name=""/>
        <dsp:cNvSpPr/>
      </dsp:nvSpPr>
      <dsp:spPr>
        <a:xfrm>
          <a:off x="0" y="1816364"/>
          <a:ext cx="2610590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Phase 2</a:t>
          </a:r>
        </a:p>
      </dsp:txBody>
      <dsp:txXfrm>
        <a:off x="29063" y="1845427"/>
        <a:ext cx="2552464" cy="566190"/>
      </dsp:txXfrm>
    </dsp:sp>
    <dsp:sp modelId="{A17827AB-F1DD-44F0-BD53-BC64F9CB4F2B}">
      <dsp:nvSpPr>
        <dsp:cNvPr id="0" name=""/>
        <dsp:cNvSpPr/>
      </dsp:nvSpPr>
      <dsp:spPr>
        <a:xfrm>
          <a:off x="0" y="2411617"/>
          <a:ext cx="10040731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Pod is locked for access from/to Internet traffic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Only allowed access point is the Secure Gateway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Access to data is granted and constrained to this closed network</a:t>
          </a:r>
        </a:p>
      </dsp:txBody>
      <dsp:txXfrm>
        <a:off x="0" y="2411617"/>
        <a:ext cx="10040731" cy="1190684"/>
      </dsp:txXfrm>
    </dsp:sp>
    <dsp:sp modelId="{273D7F78-ADD9-4BCD-BB40-25A54F2F2FFE}">
      <dsp:nvSpPr>
        <dsp:cNvPr id="0" name=""/>
        <dsp:cNvSpPr/>
      </dsp:nvSpPr>
      <dsp:spPr>
        <a:xfrm>
          <a:off x="2610590" y="3632064"/>
          <a:ext cx="7430140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Pod Shutdown</a:t>
          </a:r>
        </a:p>
      </dsp:txBody>
      <dsp:txXfrm>
        <a:off x="2610590" y="3632064"/>
        <a:ext cx="7430140" cy="595253"/>
      </dsp:txXfrm>
    </dsp:sp>
    <dsp:sp modelId="{D6E303AF-BB7D-47E8-9DBE-B5FC4E614C51}">
      <dsp:nvSpPr>
        <dsp:cNvPr id="0" name=""/>
        <dsp:cNvSpPr/>
      </dsp:nvSpPr>
      <dsp:spPr>
        <a:xfrm>
          <a:off x="0" y="3632064"/>
          <a:ext cx="2610590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Phase 3</a:t>
          </a:r>
        </a:p>
      </dsp:txBody>
      <dsp:txXfrm>
        <a:off x="29063" y="3661127"/>
        <a:ext cx="2552464" cy="566190"/>
      </dsp:txXfrm>
    </dsp:sp>
    <dsp:sp modelId="{8901EE2D-5154-46CB-AD6C-056563BEDCC6}">
      <dsp:nvSpPr>
        <dsp:cNvPr id="0" name=""/>
        <dsp:cNvSpPr/>
      </dsp:nvSpPr>
      <dsp:spPr>
        <a:xfrm>
          <a:off x="0" y="4227317"/>
          <a:ext cx="10040731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Experiment results can be persisted to Cloud storage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The Pod is terminated (all components) </a:t>
          </a:r>
        </a:p>
      </dsp:txBody>
      <dsp:txXfrm>
        <a:off x="0" y="4227317"/>
        <a:ext cx="10040731" cy="11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EB48-3FB2-40C4-B4B4-8641A6A88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A3183-A99D-41FE-83D6-01B64832E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4E61D-7BCE-44D0-B15D-E90FD0A7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2B77A-B185-4332-9979-A28D0F63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00C2-3068-4AC1-9A1F-49676204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0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9D05-6179-4A8A-9D60-9D7E9785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92D1B-F5D7-4EC9-B0D3-49C34341C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9BDB4-782C-4937-B90E-913793F8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8167-EC20-48B5-934E-EDF2CBB6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DDAF9-F639-47E2-88BA-1DDAC969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93412-E3D5-4292-9E8A-57234133D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90B1B-A634-4365-8937-D2BA7EB82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44B3-DEA6-4D40-961E-8C3CB7E5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A9A7-DDC3-42D9-BE12-CE1838F6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EB402-4CEA-4AF0-9043-43E0088A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1F3E-CFF9-40D2-A00E-69857C25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3D88-6402-4BE6-8328-5AFFB678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6F29B-D66E-4FBD-BA99-83995933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B77AC-8BE3-49C8-B7FF-7DB0FDAE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6EFB-7AF4-4A5B-8D9D-D2E5F4F3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2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EAB7-698D-4D6D-80B0-B577274B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2B8B7-6630-458F-9D8D-2F911C3C6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948B-9D81-4C61-8F0B-ADAB2BB0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114C7-89A8-4810-B4D1-2F4CA6A2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E39C-BF2C-4426-BF78-CDCB3276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4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6626-7EDD-4656-A925-AF55A24A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1B19-2747-4033-ADA8-883BBE160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B75AA-2B81-48F3-8820-3235FEB88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AE8E8-F591-43AA-AE13-F91BBDE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701F3-266D-44AB-86B5-B20A54F8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340CB-BB31-4492-8348-B10D4C13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A9BB-D9A4-4F69-9CB9-45CFC340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8FB02-C2A6-4D11-B090-9A8362805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1A344-6E20-4971-9D13-52CBF7F98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D9FFF-A793-48E1-9B9E-BCC91BE5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267FC-9903-4111-89A0-8C3E8618B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17A55-0E3A-4C0D-983D-B86DB617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D4CF7-827C-4096-85D6-BCFEB77F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1C0C5-4EA1-4348-BD39-A68077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D7F3-2688-4764-8723-5EA30F07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1360D-CF53-4703-8C4D-B7FAACDE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16CC2-A0B6-4195-8EC8-A8D37D75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82DE3-C8EC-4A13-9B99-067528BD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3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51349-0C95-4A25-800C-50721AA0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8A400-1AD9-4020-A95B-00C555A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9AA93-F4D2-440D-B590-152A78F8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6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4937-BFDF-4C82-9EB7-9FA336D4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F3456-EB92-48CC-BB96-DE38DC0E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B6E1B-F1B3-4F92-8E67-85DC0562D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B92A7-CA1A-4F8B-B370-61EF3240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9347D-AD09-40A0-B363-C19CCE8B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23D1E-8941-43FA-A693-6FCFAD32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DE15-391B-47CE-8F16-B5573AE3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E53BA-DFCA-4008-9AFE-96B858761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83D08-94E5-470D-B0E3-753250618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AD144-4DFF-4F17-A4CD-AC48E9CD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E08F2-0881-4880-BBB6-5DA2CC99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DB57A-BCA4-48AB-B415-FCAE0444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45BCB-81CD-4F30-8DE2-2DA48011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B109A-593F-4E20-85B3-1D2C875FC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61E1A-E37C-4469-B306-8142FC1DA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A527B-0574-4E7E-9590-84105F067D6A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F29C8-FB12-4BFA-BB4E-06039C332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13FF6-F799-4472-B42A-37036D431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1.jp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hyperlink" Target="https://major.io/page/2/" TargetMode="External"/><Relationship Id="rId4" Type="http://schemas.openxmlformats.org/officeDocument/2006/relationships/image" Target="../media/image4.png"/><Relationship Id="rId9" Type="http://schemas.microsoft.com/office/2007/relationships/hdphoto" Target="../media/hdphoto1.wdp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3.sv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3.sv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1.png"/><Relationship Id="rId1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12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27.png"/><Relationship Id="rId10" Type="http://schemas.openxmlformats.org/officeDocument/2006/relationships/image" Target="../media/image23.svg"/><Relationship Id="rId4" Type="http://schemas.openxmlformats.org/officeDocument/2006/relationships/image" Target="../media/image7.png"/><Relationship Id="rId9" Type="http://schemas.openxmlformats.org/officeDocument/2006/relationships/image" Target="../media/image22.png"/><Relationship Id="rId1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50E9-FE43-43E5-8138-2BDAD383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07" y="223358"/>
            <a:ext cx="10515600" cy="85407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Multi-tenant environment overview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0B315D-E701-4829-905B-2F6BAD633A83}"/>
              </a:ext>
            </a:extLst>
          </p:cNvPr>
          <p:cNvSpPr/>
          <p:nvPr/>
        </p:nvSpPr>
        <p:spPr>
          <a:xfrm>
            <a:off x="428076" y="1358347"/>
            <a:ext cx="11200707" cy="5002695"/>
          </a:xfrm>
          <a:prstGeom prst="roundRect">
            <a:avLst>
              <a:gd name="adj" fmla="val 186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Data Sandbox platform 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(powered by Azure)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12E0B0-5F92-481D-91D1-3C9DD14AC0A7}"/>
              </a:ext>
            </a:extLst>
          </p:cNvPr>
          <p:cNvSpPr/>
          <p:nvPr/>
        </p:nvSpPr>
        <p:spPr>
          <a:xfrm>
            <a:off x="563216" y="1530626"/>
            <a:ext cx="5960549" cy="2885658"/>
          </a:xfrm>
          <a:prstGeom prst="roundRect">
            <a:avLst>
              <a:gd name="adj" fmla="val 238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Sandbox</a:t>
            </a:r>
          </a:p>
          <a:p>
            <a:pPr algn="ctr"/>
            <a:r>
              <a:rPr lang="en-US" sz="1400" dirty="0"/>
              <a:t>(tenant, vendor)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EF4FFC-2A38-4731-9933-E6555C021955}"/>
              </a:ext>
            </a:extLst>
          </p:cNvPr>
          <p:cNvSpPr/>
          <p:nvPr/>
        </p:nvSpPr>
        <p:spPr>
          <a:xfrm>
            <a:off x="563217" y="4518991"/>
            <a:ext cx="10919792" cy="1225826"/>
          </a:xfrm>
          <a:prstGeom prst="roundRect">
            <a:avLst>
              <a:gd name="adj" fmla="val 63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Sandbox Shared Services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Provisioning | Automation | Security | Management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904702-86B3-40F2-90C0-B880B6094530}"/>
              </a:ext>
            </a:extLst>
          </p:cNvPr>
          <p:cNvSpPr/>
          <p:nvPr/>
        </p:nvSpPr>
        <p:spPr>
          <a:xfrm>
            <a:off x="9131132" y="3024807"/>
            <a:ext cx="2339009" cy="1391479"/>
          </a:xfrm>
          <a:prstGeom prst="roundRect">
            <a:avLst>
              <a:gd name="adj" fmla="val 23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Sandbox</a:t>
            </a:r>
          </a:p>
          <a:p>
            <a:pPr algn="ctr"/>
            <a:r>
              <a:rPr lang="en-US" sz="1400" dirty="0"/>
              <a:t>(tenant, vendor)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82CBDC-CDE0-4C92-9CCE-0AC191209139}"/>
              </a:ext>
            </a:extLst>
          </p:cNvPr>
          <p:cNvSpPr/>
          <p:nvPr/>
        </p:nvSpPr>
        <p:spPr>
          <a:xfrm>
            <a:off x="9143999" y="1530624"/>
            <a:ext cx="2339009" cy="1391479"/>
          </a:xfrm>
          <a:prstGeom prst="roundRect">
            <a:avLst>
              <a:gd name="adj" fmla="val 23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Sandbox</a:t>
            </a:r>
          </a:p>
          <a:p>
            <a:pPr algn="ctr"/>
            <a:r>
              <a:rPr lang="en-US" sz="1400" dirty="0"/>
              <a:t>(tenant, vendor)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B5FE6B-66A4-45B6-9FC1-899934F47043}"/>
              </a:ext>
            </a:extLst>
          </p:cNvPr>
          <p:cNvSpPr/>
          <p:nvPr/>
        </p:nvSpPr>
        <p:spPr>
          <a:xfrm>
            <a:off x="6682407" y="1530623"/>
            <a:ext cx="2339009" cy="1391479"/>
          </a:xfrm>
          <a:prstGeom prst="roundRect">
            <a:avLst>
              <a:gd name="adj" fmla="val 23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Sandbox</a:t>
            </a:r>
          </a:p>
          <a:p>
            <a:pPr algn="ctr"/>
            <a:r>
              <a:rPr lang="en-US" sz="1400" dirty="0"/>
              <a:t>(tenant, vendor)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C67A25-5ECC-4251-BCCE-510B5F2A0E0D}"/>
              </a:ext>
            </a:extLst>
          </p:cNvPr>
          <p:cNvSpPr/>
          <p:nvPr/>
        </p:nvSpPr>
        <p:spPr>
          <a:xfrm>
            <a:off x="6682407" y="3024805"/>
            <a:ext cx="2339009" cy="1391479"/>
          </a:xfrm>
          <a:prstGeom prst="roundRect">
            <a:avLst>
              <a:gd name="adj" fmla="val 23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Sandbox</a:t>
            </a:r>
          </a:p>
          <a:p>
            <a:pPr algn="ctr"/>
            <a:r>
              <a:rPr lang="en-US" sz="1400" dirty="0"/>
              <a:t>(tenant, vendor)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3F485C-644D-4ED2-BD23-63AF3ACBF058}"/>
              </a:ext>
            </a:extLst>
          </p:cNvPr>
          <p:cNvSpPr/>
          <p:nvPr/>
        </p:nvSpPr>
        <p:spPr>
          <a:xfrm>
            <a:off x="708992" y="2226362"/>
            <a:ext cx="2763463" cy="2060717"/>
          </a:xfrm>
          <a:prstGeom prst="roundRect">
            <a:avLst>
              <a:gd name="adj" fmla="val 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Study</a:t>
            </a:r>
          </a:p>
          <a:p>
            <a:pPr algn="ctr"/>
            <a:r>
              <a:rPr lang="en-US" sz="1400" dirty="0"/>
              <a:t>(experiment)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837612-E17B-4882-8F7C-FF367296AFBD}"/>
              </a:ext>
            </a:extLst>
          </p:cNvPr>
          <p:cNvSpPr/>
          <p:nvPr/>
        </p:nvSpPr>
        <p:spPr>
          <a:xfrm>
            <a:off x="3582171" y="2226361"/>
            <a:ext cx="2763463" cy="2060717"/>
          </a:xfrm>
          <a:prstGeom prst="roundRect">
            <a:avLst>
              <a:gd name="adj" fmla="val 21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Study</a:t>
            </a:r>
          </a:p>
          <a:p>
            <a:pPr algn="ctr"/>
            <a:r>
              <a:rPr lang="en-US" sz="1400" dirty="0"/>
              <a:t>(experiment)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0465E3-6F09-4987-9241-AE307259F948}"/>
              </a:ext>
            </a:extLst>
          </p:cNvPr>
          <p:cNvSpPr/>
          <p:nvPr/>
        </p:nvSpPr>
        <p:spPr>
          <a:xfrm>
            <a:off x="1407312" y="3024805"/>
            <a:ext cx="1408775" cy="1015449"/>
          </a:xfrm>
          <a:prstGeom prst="roundRect">
            <a:avLst>
              <a:gd name="adj" fmla="val 2185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sz="1400" dirty="0"/>
              <a:t>(environment)</a:t>
            </a:r>
          </a:p>
        </p:txBody>
      </p:sp>
    </p:spTree>
    <p:extLst>
      <p:ext uri="{BB962C8B-B14F-4D97-AF65-F5344CB8AC3E}">
        <p14:creationId xmlns:p14="http://schemas.microsoft.com/office/powerpoint/2010/main" val="301784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CD7CE05F-CDE8-4988-898C-A375090CF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927" y="1342465"/>
            <a:ext cx="1326813" cy="46445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66CC4F-8612-4D32-A352-4F58D86B33B7}"/>
              </a:ext>
            </a:extLst>
          </p:cNvPr>
          <p:cNvSpPr/>
          <p:nvPr/>
        </p:nvSpPr>
        <p:spPr>
          <a:xfrm>
            <a:off x="2319747" y="1806918"/>
            <a:ext cx="7062792" cy="4467985"/>
          </a:xfrm>
          <a:prstGeom prst="roundRect">
            <a:avLst>
              <a:gd name="adj" fmla="val 248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39567E-89AC-4A04-BB0E-FDE864D77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34" y="1965329"/>
            <a:ext cx="464454" cy="4644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5F3F6D-862E-4501-92A4-1BA3ED3079CD}"/>
              </a:ext>
            </a:extLst>
          </p:cNvPr>
          <p:cNvSpPr/>
          <p:nvPr/>
        </p:nvSpPr>
        <p:spPr>
          <a:xfrm>
            <a:off x="2664305" y="2694814"/>
            <a:ext cx="6360426" cy="3394559"/>
          </a:xfrm>
          <a:prstGeom prst="roundRect">
            <a:avLst>
              <a:gd name="adj" fmla="val 248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6D812-57F1-4F8F-93C7-C992DA89F5DB}"/>
              </a:ext>
            </a:extLst>
          </p:cNvPr>
          <p:cNvSpPr txBox="1"/>
          <p:nvPr/>
        </p:nvSpPr>
        <p:spPr>
          <a:xfrm>
            <a:off x="2505627" y="2350594"/>
            <a:ext cx="2178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Subscription: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Innovation Lab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1DC435-DA5A-4472-9103-4DFD8B57BD5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Cloud resources structure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4" name="Picture 13" descr="A picture containing furniture, table&#10;&#10;Description automatically generated">
            <a:extLst>
              <a:ext uri="{FF2B5EF4-FFF2-40B4-BE49-F238E27FC236}">
                <a16:creationId xmlns:a16="http://schemas.microsoft.com/office/drawing/2014/main" id="{320197F9-E768-4826-87F8-64AFC5B11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89" y="3326891"/>
            <a:ext cx="344220" cy="344220"/>
          </a:xfrm>
          <a:prstGeom prst="rect">
            <a:avLst/>
          </a:prstGeom>
        </p:spPr>
      </p:pic>
      <p:pic>
        <p:nvPicPr>
          <p:cNvPr id="15" name="Picture 14" descr="A picture containing furniture, table&#10;&#10;Description automatically generated">
            <a:extLst>
              <a:ext uri="{FF2B5EF4-FFF2-40B4-BE49-F238E27FC236}">
                <a16:creationId xmlns:a16="http://schemas.microsoft.com/office/drawing/2014/main" id="{AF65A2F4-C9E3-47D5-8EAF-6D8FBFFE2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88" y="3935224"/>
            <a:ext cx="344220" cy="344220"/>
          </a:xfrm>
          <a:prstGeom prst="rect">
            <a:avLst/>
          </a:prstGeom>
        </p:spPr>
      </p:pic>
      <p:pic>
        <p:nvPicPr>
          <p:cNvPr id="16" name="Picture 15" descr="A picture containing furniture, table&#10;&#10;Description automatically generated">
            <a:extLst>
              <a:ext uri="{FF2B5EF4-FFF2-40B4-BE49-F238E27FC236}">
                <a16:creationId xmlns:a16="http://schemas.microsoft.com/office/drawing/2014/main" id="{F36AA58D-048E-46C3-BE59-8BC8C4855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88" y="4543557"/>
            <a:ext cx="344220" cy="344220"/>
          </a:xfrm>
          <a:prstGeom prst="rect">
            <a:avLst/>
          </a:prstGeom>
        </p:spPr>
      </p:pic>
      <p:pic>
        <p:nvPicPr>
          <p:cNvPr id="17" name="Picture 16" descr="A picture containing furniture, table&#10;&#10;Description automatically generated">
            <a:extLst>
              <a:ext uri="{FF2B5EF4-FFF2-40B4-BE49-F238E27FC236}">
                <a16:creationId xmlns:a16="http://schemas.microsoft.com/office/drawing/2014/main" id="{48C02E88-DBDC-4B12-8EEA-A3F6BFD28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88" y="5129261"/>
            <a:ext cx="344220" cy="3442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7A300F-8A62-4228-91A7-E7AA73D2355D}"/>
              </a:ext>
            </a:extLst>
          </p:cNvPr>
          <p:cNvSpPr txBox="1"/>
          <p:nvPr/>
        </p:nvSpPr>
        <p:spPr>
          <a:xfrm>
            <a:off x="3437729" y="331767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SharedServices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4C7127-B130-4545-BD82-80E8B3E5FAFA}"/>
              </a:ext>
            </a:extLst>
          </p:cNvPr>
          <p:cNvSpPr txBox="1"/>
          <p:nvPr/>
        </p:nvSpPr>
        <p:spPr>
          <a:xfrm>
            <a:off x="3437729" y="3953445"/>
            <a:ext cx="2881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Sandbox01-CommonComponents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B93B65-6A31-4AD5-8C49-8A52F73A9DEB}"/>
              </a:ext>
            </a:extLst>
          </p:cNvPr>
          <p:cNvSpPr txBox="1"/>
          <p:nvPr/>
        </p:nvSpPr>
        <p:spPr>
          <a:xfrm>
            <a:off x="3437728" y="4570055"/>
            <a:ext cx="3591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Sandbox01-Study01-CommonComponents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9FE5F0-7840-45C6-964D-0463D79E7754}"/>
              </a:ext>
            </a:extLst>
          </p:cNvPr>
          <p:cNvSpPr txBox="1"/>
          <p:nvPr/>
        </p:nvSpPr>
        <p:spPr>
          <a:xfrm>
            <a:off x="3437727" y="5147482"/>
            <a:ext cx="234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Sandbox01-Study01-Pod01</a:t>
            </a:r>
          </a:p>
        </p:txBody>
      </p:sp>
    </p:spTree>
    <p:extLst>
      <p:ext uri="{BB962C8B-B14F-4D97-AF65-F5344CB8AC3E}">
        <p14:creationId xmlns:p14="http://schemas.microsoft.com/office/powerpoint/2010/main" val="114639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41DC435-DA5A-4472-9103-4DFD8B57BD5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Study &amp; Pod core components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CB4324-B73C-4240-B9EC-112E3C6C7CE2}"/>
              </a:ext>
            </a:extLst>
          </p:cNvPr>
          <p:cNvSpPr/>
          <p:nvPr/>
        </p:nvSpPr>
        <p:spPr>
          <a:xfrm>
            <a:off x="3604591" y="1727404"/>
            <a:ext cx="7851913" cy="4467985"/>
          </a:xfrm>
          <a:prstGeom prst="roundRect">
            <a:avLst>
              <a:gd name="adj" fmla="val 24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A1BBF4B-090B-4B74-9339-FA4FEE25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06" y="1740656"/>
            <a:ext cx="857526" cy="30017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AC99B8E-224E-497C-B722-474260E65966}"/>
              </a:ext>
            </a:extLst>
          </p:cNvPr>
          <p:cNvSpPr/>
          <p:nvPr/>
        </p:nvSpPr>
        <p:spPr>
          <a:xfrm>
            <a:off x="5061409" y="2670314"/>
            <a:ext cx="2063572" cy="2372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Tenant-controlled</a:t>
            </a:r>
          </a:p>
        </p:txBody>
      </p:sp>
      <p:pic>
        <p:nvPicPr>
          <p:cNvPr id="26" name="Picture 2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E2AB87F-B94D-4019-848C-C680B0E48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12" y="3068057"/>
            <a:ext cx="492849" cy="492849"/>
          </a:xfrm>
          <a:prstGeom prst="rect">
            <a:avLst/>
          </a:prstGeom>
        </p:spPr>
      </p:pic>
      <p:pic>
        <p:nvPicPr>
          <p:cNvPr id="27" name="Picture 2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51DD452-ACB3-4B9D-8FAF-995CC0463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02" y="3068057"/>
            <a:ext cx="492849" cy="492849"/>
          </a:xfrm>
          <a:prstGeom prst="rect">
            <a:avLst/>
          </a:prstGeom>
        </p:spPr>
      </p:pic>
      <p:pic>
        <p:nvPicPr>
          <p:cNvPr id="28" name="Picture 2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A6EEAED-AE72-41D8-BE2A-461BFAA77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8" y="3069316"/>
            <a:ext cx="492849" cy="492849"/>
          </a:xfrm>
          <a:prstGeom prst="rect">
            <a:avLst/>
          </a:prstGeom>
        </p:spPr>
      </p:pic>
      <p:pic>
        <p:nvPicPr>
          <p:cNvPr id="29" name="Picture 2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38B4956-148D-45A8-9130-138C260B5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12" y="3651387"/>
            <a:ext cx="492849" cy="492849"/>
          </a:xfrm>
          <a:prstGeom prst="rect">
            <a:avLst/>
          </a:prstGeom>
        </p:spPr>
      </p:pic>
      <p:pic>
        <p:nvPicPr>
          <p:cNvPr id="30" name="Picture 2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BD1E749-A1AE-43B0-815A-853B5FBC3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8" y="3652646"/>
            <a:ext cx="492849" cy="492849"/>
          </a:xfrm>
          <a:prstGeom prst="rect">
            <a:avLst/>
          </a:prstGeom>
        </p:spPr>
      </p:pic>
      <p:pic>
        <p:nvPicPr>
          <p:cNvPr id="31" name="Picture 3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15AE317-AC9C-4C12-8BC8-7B8A31C1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02" y="3651386"/>
            <a:ext cx="492849" cy="492849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1604FA78-B064-4091-A5C0-B2DB3AD22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63" y="4249709"/>
            <a:ext cx="390145" cy="390145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BCFC1223-BC75-4D1B-B663-75C102496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21" y="4249709"/>
            <a:ext cx="390145" cy="390145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C6622BB4-4F7E-4ECD-A015-C68CE9D04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279" y="4249709"/>
            <a:ext cx="390145" cy="39014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291025D-707B-4839-8465-4B20DF6D35ED}"/>
              </a:ext>
            </a:extLst>
          </p:cNvPr>
          <p:cNvSpPr/>
          <p:nvPr/>
        </p:nvSpPr>
        <p:spPr>
          <a:xfrm>
            <a:off x="7237766" y="2670314"/>
            <a:ext cx="3956392" cy="3363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Provider-controlled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EA481-7931-4917-88AE-468B8F0A6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89" y="5371529"/>
            <a:ext cx="446467" cy="446467"/>
          </a:xfrm>
          <a:prstGeom prst="rect">
            <a:avLst/>
          </a:prstGeom>
        </p:spPr>
      </p:pic>
      <p:pic>
        <p:nvPicPr>
          <p:cNvPr id="5" name="Picture 4" descr="A stop sign&#10;&#10;Description automatically generated">
            <a:extLst>
              <a:ext uri="{FF2B5EF4-FFF2-40B4-BE49-F238E27FC236}">
                <a16:creationId xmlns:a16="http://schemas.microsoft.com/office/drawing/2014/main" id="{A4B428D1-E873-4CDD-A434-856323745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326" y="3196706"/>
            <a:ext cx="665300" cy="6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426EB-B8F4-485D-B98F-D1B065992DCC}"/>
              </a:ext>
            </a:extLst>
          </p:cNvPr>
          <p:cNvSpPr txBox="1"/>
          <p:nvPr/>
        </p:nvSpPr>
        <p:spPr>
          <a:xfrm>
            <a:off x="8107007" y="5217758"/>
            <a:ext cx="1249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3ABC57-2914-46B8-A371-98464C2C3BC9}"/>
              </a:ext>
            </a:extLst>
          </p:cNvPr>
          <p:cNvSpPr txBox="1"/>
          <p:nvPr/>
        </p:nvSpPr>
        <p:spPr>
          <a:xfrm>
            <a:off x="9695363" y="3814012"/>
            <a:ext cx="1303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Storage Account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(Blob storage)</a:t>
            </a:r>
          </a:p>
        </p:txBody>
      </p:sp>
      <p:pic>
        <p:nvPicPr>
          <p:cNvPr id="37" name="Picture 36" descr="A close up of a sign&#10;&#10;Description automatically generated">
            <a:extLst>
              <a:ext uri="{FF2B5EF4-FFF2-40B4-BE49-F238E27FC236}">
                <a16:creationId xmlns:a16="http://schemas.microsoft.com/office/drawing/2014/main" id="{6475E55A-5181-4B97-97D2-8343C1BB1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404" y="2789688"/>
            <a:ext cx="658107" cy="65810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BF51386-FC47-4723-B24E-A084B31D4AB4}"/>
              </a:ext>
            </a:extLst>
          </p:cNvPr>
          <p:cNvSpPr txBox="1"/>
          <p:nvPr/>
        </p:nvSpPr>
        <p:spPr>
          <a:xfrm>
            <a:off x="7271445" y="3444482"/>
            <a:ext cx="1339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Group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8B03D6-FEAE-472D-98FA-FFC6CACF6AE4}"/>
              </a:ext>
            </a:extLst>
          </p:cNvPr>
          <p:cNvSpPr/>
          <p:nvPr/>
        </p:nvSpPr>
        <p:spPr>
          <a:xfrm>
            <a:off x="4088169" y="2328029"/>
            <a:ext cx="5340753" cy="3266734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DA364B4-C942-4B64-B4CA-3EFC425C3E3F}"/>
              </a:ext>
            </a:extLst>
          </p:cNvPr>
          <p:cNvSpPr/>
          <p:nvPr/>
        </p:nvSpPr>
        <p:spPr>
          <a:xfrm>
            <a:off x="4843670" y="2554061"/>
            <a:ext cx="3041373" cy="2576165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Pod subnet</a:t>
            </a:r>
          </a:p>
        </p:txBody>
      </p:sp>
      <p:pic>
        <p:nvPicPr>
          <p:cNvPr id="45" name="Picture 4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D63A6E8-51C4-4CCB-9125-9B35B22DA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531" y="4130896"/>
            <a:ext cx="615432" cy="61543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980F123-1D52-4E09-B751-260A6D57671A}"/>
              </a:ext>
            </a:extLst>
          </p:cNvPr>
          <p:cNvSpPr txBox="1"/>
          <p:nvPr/>
        </p:nvSpPr>
        <p:spPr>
          <a:xfrm>
            <a:off x="8069176" y="4715729"/>
            <a:ext cx="1287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Gateway Service</a:t>
            </a:r>
          </a:p>
        </p:txBody>
      </p:sp>
    </p:spTree>
    <p:extLst>
      <p:ext uri="{BB962C8B-B14F-4D97-AF65-F5344CB8AC3E}">
        <p14:creationId xmlns:p14="http://schemas.microsoft.com/office/powerpoint/2010/main" val="388856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1070DB9-6F02-4493-8B59-215B75B2975C}"/>
              </a:ext>
            </a:extLst>
          </p:cNvPr>
          <p:cNvSpPr/>
          <p:nvPr/>
        </p:nvSpPr>
        <p:spPr>
          <a:xfrm>
            <a:off x="8242931" y="4420136"/>
            <a:ext cx="3666315" cy="1964480"/>
          </a:xfrm>
          <a:prstGeom prst="roundRect">
            <a:avLst>
              <a:gd name="adj" fmla="val 395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 Services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861B625-7B32-4875-BA0B-5F46C408504E}"/>
              </a:ext>
            </a:extLst>
          </p:cNvPr>
          <p:cNvSpPr/>
          <p:nvPr/>
        </p:nvSpPr>
        <p:spPr>
          <a:xfrm>
            <a:off x="5124352" y="3478085"/>
            <a:ext cx="3016801" cy="2896350"/>
          </a:xfrm>
          <a:prstGeom prst="roundRect">
            <a:avLst>
              <a:gd name="adj" fmla="val 395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Network Services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1DC435-DA5A-4472-9103-4DFD8B57BD5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Shared Services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3" name="Picture 2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A1BBF4B-090B-4B74-9339-FA4FEE25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7" y="1257916"/>
            <a:ext cx="857526" cy="3001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7EA481-7931-4917-88AE-468B8F0A6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44" y="4987310"/>
            <a:ext cx="612229" cy="612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426EB-B8F4-485D-B98F-D1B065992DCC}"/>
              </a:ext>
            </a:extLst>
          </p:cNvPr>
          <p:cNvSpPr txBox="1"/>
          <p:nvPr/>
        </p:nvSpPr>
        <p:spPr>
          <a:xfrm>
            <a:off x="5810410" y="5501646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Hub Virtual Network</a:t>
            </a:r>
          </a:p>
        </p:txBody>
      </p:sp>
      <p:pic>
        <p:nvPicPr>
          <p:cNvPr id="32" name="Picture 31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8DEF1E2-3ECF-465E-A8D9-6A499E9CB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474" y="3823716"/>
            <a:ext cx="615432" cy="61543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D0CE7AD-D578-4FD5-8C04-ED069B7C7131}"/>
              </a:ext>
            </a:extLst>
          </p:cNvPr>
          <p:cNvSpPr txBox="1"/>
          <p:nvPr/>
        </p:nvSpPr>
        <p:spPr>
          <a:xfrm>
            <a:off x="5926364" y="4404682"/>
            <a:ext cx="1479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Gateway Service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38C9EE-BA65-4EFA-A5B3-E76434E51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074" y="4733616"/>
            <a:ext cx="780290" cy="78029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5A2CEDF-5435-4F25-A316-DBBBA1F3D7B6}"/>
              </a:ext>
            </a:extLst>
          </p:cNvPr>
          <p:cNvSpPr txBox="1"/>
          <p:nvPr/>
        </p:nvSpPr>
        <p:spPr>
          <a:xfrm>
            <a:off x="8466455" y="5513906"/>
            <a:ext cx="139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Pipelines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A0A9E2-645F-4F80-B3D0-B57E1E6E526C}"/>
              </a:ext>
            </a:extLst>
          </p:cNvPr>
          <p:cNvSpPr/>
          <p:nvPr/>
        </p:nvSpPr>
        <p:spPr>
          <a:xfrm>
            <a:off x="606188" y="3478085"/>
            <a:ext cx="4416386" cy="2896350"/>
          </a:xfrm>
          <a:prstGeom prst="roundRect">
            <a:avLst>
              <a:gd name="adj" fmla="val 395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 Services</a:t>
            </a:r>
          </a:p>
        </p:txBody>
      </p:sp>
      <p:pic>
        <p:nvPicPr>
          <p:cNvPr id="40" name="Picture 3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75C0789-78B2-4B4F-9C03-D3E555DD2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02" y="4859936"/>
            <a:ext cx="615432" cy="61543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0F6FF6C-DCA1-4E4D-B32E-7255EEAA10F6}"/>
              </a:ext>
            </a:extLst>
          </p:cNvPr>
          <p:cNvSpPr txBox="1"/>
          <p:nvPr/>
        </p:nvSpPr>
        <p:spPr>
          <a:xfrm>
            <a:off x="3273628" y="5479123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Firewall Service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EE2CE1-089D-4B73-8C50-0977B41FA7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20" y="4986460"/>
            <a:ext cx="513809" cy="5138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19028E-D78C-49F6-B052-02C2402086A0}"/>
              </a:ext>
            </a:extLst>
          </p:cNvPr>
          <p:cNvSpPr txBox="1"/>
          <p:nvPr/>
        </p:nvSpPr>
        <p:spPr>
          <a:xfrm>
            <a:off x="1022594" y="5506681"/>
            <a:ext cx="1415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Key Vault</a:t>
            </a:r>
          </a:p>
        </p:txBody>
      </p:sp>
      <p:pic>
        <p:nvPicPr>
          <p:cNvPr id="15" name="Picture 1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2ECBDA2-42F5-4999-A22B-8505C96945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759" y="3768638"/>
            <a:ext cx="515276" cy="51527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DA752C2-9D0F-427A-B337-8DF207338598}"/>
              </a:ext>
            </a:extLst>
          </p:cNvPr>
          <p:cNvSpPr txBox="1"/>
          <p:nvPr/>
        </p:nvSpPr>
        <p:spPr>
          <a:xfrm>
            <a:off x="1065211" y="4268389"/>
            <a:ext cx="1315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Security</a:t>
            </a:r>
          </a:p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Center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2FAD959-E35C-43B5-B006-E0BE44D834D3}"/>
              </a:ext>
            </a:extLst>
          </p:cNvPr>
          <p:cNvSpPr/>
          <p:nvPr/>
        </p:nvSpPr>
        <p:spPr>
          <a:xfrm>
            <a:off x="8250470" y="1710712"/>
            <a:ext cx="1889209" cy="2624755"/>
          </a:xfrm>
          <a:prstGeom prst="roundRect">
            <a:avLst>
              <a:gd name="adj" fmla="val 395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Automation Services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7EB73B-C0D4-4178-B086-B83802DD35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7857" y1="25893" x2="47857" y2="25893"/>
                        <a14:foregroundMark x1="56429" y1="20536" x2="56429" y2="205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587449" y="4733616"/>
            <a:ext cx="859994" cy="85999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AD942FE-2549-40D0-8FD7-BF42915EDABE}"/>
              </a:ext>
            </a:extLst>
          </p:cNvPr>
          <p:cNvSpPr txBox="1"/>
          <p:nvPr/>
        </p:nvSpPr>
        <p:spPr>
          <a:xfrm>
            <a:off x="10643786" y="5529206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CB4324-B73C-4240-B9EC-112E3C6C7CE2}"/>
              </a:ext>
            </a:extLst>
          </p:cNvPr>
          <p:cNvSpPr/>
          <p:nvPr/>
        </p:nvSpPr>
        <p:spPr>
          <a:xfrm>
            <a:off x="410817" y="1574804"/>
            <a:ext cx="9857556" cy="4932152"/>
          </a:xfrm>
          <a:prstGeom prst="roundRect">
            <a:avLst>
              <a:gd name="adj" fmla="val 2488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547A5E3C-9091-4ADC-8602-59409C958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402" y="2359788"/>
            <a:ext cx="581423" cy="58142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28CDC92-446A-4280-9537-118E7C665362}"/>
              </a:ext>
            </a:extLst>
          </p:cNvPr>
          <p:cNvSpPr txBox="1"/>
          <p:nvPr/>
        </p:nvSpPr>
        <p:spPr>
          <a:xfrm>
            <a:off x="8703545" y="2898553"/>
            <a:ext cx="112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Automation</a:t>
            </a:r>
          </a:p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Account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D300401-269E-43F0-BC0D-2A06B0023CC6}"/>
              </a:ext>
            </a:extLst>
          </p:cNvPr>
          <p:cNvSpPr/>
          <p:nvPr/>
        </p:nvSpPr>
        <p:spPr>
          <a:xfrm>
            <a:off x="606188" y="1710711"/>
            <a:ext cx="4416386" cy="1669204"/>
          </a:xfrm>
          <a:prstGeom prst="roundRect">
            <a:avLst>
              <a:gd name="adj" fmla="val 395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Identity and Access Services</a:t>
            </a:r>
          </a:p>
        </p:txBody>
      </p:sp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A3489FC0-4536-4B7A-A443-7415B1337A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06" y="1897547"/>
            <a:ext cx="471601" cy="47160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FB1D704-DE2C-4129-9AD2-5D62C945789A}"/>
              </a:ext>
            </a:extLst>
          </p:cNvPr>
          <p:cNvSpPr txBox="1"/>
          <p:nvPr/>
        </p:nvSpPr>
        <p:spPr>
          <a:xfrm>
            <a:off x="795193" y="2369148"/>
            <a:ext cx="92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AD</a:t>
            </a:r>
          </a:p>
        </p:txBody>
      </p:sp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935445D3-77DF-4B11-B72D-6BBA40DC04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190" y="1908675"/>
            <a:ext cx="471601" cy="47160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00617CB-CB37-4005-B1EC-3B5E513BE33F}"/>
              </a:ext>
            </a:extLst>
          </p:cNvPr>
          <p:cNvSpPr txBox="1"/>
          <p:nvPr/>
        </p:nvSpPr>
        <p:spPr>
          <a:xfrm>
            <a:off x="2165948" y="2380276"/>
            <a:ext cx="1280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AD B2B</a:t>
            </a:r>
          </a:p>
        </p:txBody>
      </p:sp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3530DFE7-8250-4488-8F42-3133704431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34" y="1881667"/>
            <a:ext cx="471601" cy="47160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34A1FC1-BA80-4714-98E7-FF496C14A70D}"/>
              </a:ext>
            </a:extLst>
          </p:cNvPr>
          <p:cNvSpPr txBox="1"/>
          <p:nvPr/>
        </p:nvSpPr>
        <p:spPr>
          <a:xfrm>
            <a:off x="3754921" y="2380276"/>
            <a:ext cx="1041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MFA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982C8BF-F4B2-45A4-A226-EDA2643FB909}"/>
              </a:ext>
            </a:extLst>
          </p:cNvPr>
          <p:cNvSpPr/>
          <p:nvPr/>
        </p:nvSpPr>
        <p:spPr>
          <a:xfrm>
            <a:off x="5104596" y="1741531"/>
            <a:ext cx="3022736" cy="1638384"/>
          </a:xfrm>
          <a:prstGeom prst="roundRect">
            <a:avLst>
              <a:gd name="adj" fmla="val 395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 Services</a:t>
            </a:r>
          </a:p>
        </p:txBody>
      </p:sp>
      <p:pic>
        <p:nvPicPr>
          <p:cNvPr id="61" name="Picture 60" descr="A close up of a sign&#10;&#10;Description automatically generated">
            <a:extLst>
              <a:ext uri="{FF2B5EF4-FFF2-40B4-BE49-F238E27FC236}">
                <a16:creationId xmlns:a16="http://schemas.microsoft.com/office/drawing/2014/main" id="{9F0E08A4-5D5E-47F7-8AD2-F994D5F709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333" y="1875330"/>
            <a:ext cx="488596" cy="48859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614DD43-9702-4F49-A3A0-798A1CBC7F4C}"/>
              </a:ext>
            </a:extLst>
          </p:cNvPr>
          <p:cNvSpPr txBox="1"/>
          <p:nvPr/>
        </p:nvSpPr>
        <p:spPr>
          <a:xfrm>
            <a:off x="5290116" y="2376391"/>
            <a:ext cx="1327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Monitor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12C6E-8311-48C9-BB8F-7332B0D8A3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757" y="1863755"/>
            <a:ext cx="569459" cy="5694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73ABC57-2914-46B8-A371-98464C2C3BC9}"/>
              </a:ext>
            </a:extLst>
          </p:cNvPr>
          <p:cNvSpPr txBox="1"/>
          <p:nvPr/>
        </p:nvSpPr>
        <p:spPr>
          <a:xfrm>
            <a:off x="6632752" y="2391015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Diagnostics Logs</a:t>
            </a:r>
          </a:p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Storage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7EBB1144-884A-4FE4-B0D5-5A4623EF80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44333" y="3827811"/>
            <a:ext cx="511928" cy="52649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592CA84-2951-4C47-B15C-85D00ADE7AC2}"/>
              </a:ext>
            </a:extLst>
          </p:cNvPr>
          <p:cNvSpPr txBox="1"/>
          <p:nvPr/>
        </p:nvSpPr>
        <p:spPr>
          <a:xfrm>
            <a:off x="3412861" y="4376111"/>
            <a:ext cx="114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Policy</a:t>
            </a:r>
          </a:p>
        </p:txBody>
      </p:sp>
    </p:spTree>
    <p:extLst>
      <p:ext uri="{BB962C8B-B14F-4D97-AF65-F5344CB8AC3E}">
        <p14:creationId xmlns:p14="http://schemas.microsoft.com/office/powerpoint/2010/main" val="257071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41DC435-DA5A-4472-9103-4DFD8B57BD5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Pod Lifecycle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D4C7933-9CA9-4659-9DE3-7F853B5594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982731"/>
              </p:ext>
            </p:extLst>
          </p:nvPr>
        </p:nvGraphicFramePr>
        <p:xfrm>
          <a:off x="468242" y="1439333"/>
          <a:ext cx="1004073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114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41DC435-DA5A-4472-9103-4DFD8B57BD5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Phase 1 (Pod Setup)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CB4324-B73C-4240-B9EC-112E3C6C7CE2}"/>
              </a:ext>
            </a:extLst>
          </p:cNvPr>
          <p:cNvSpPr/>
          <p:nvPr/>
        </p:nvSpPr>
        <p:spPr>
          <a:xfrm>
            <a:off x="3604591" y="1311966"/>
            <a:ext cx="7851913" cy="5201472"/>
          </a:xfrm>
          <a:prstGeom prst="roundRect">
            <a:avLst>
              <a:gd name="adj" fmla="val 24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A1BBF4B-090B-4B74-9339-FA4FEE25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06" y="1373901"/>
            <a:ext cx="857526" cy="30017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AC99B8E-224E-497C-B722-474260E65966}"/>
              </a:ext>
            </a:extLst>
          </p:cNvPr>
          <p:cNvSpPr/>
          <p:nvPr/>
        </p:nvSpPr>
        <p:spPr>
          <a:xfrm>
            <a:off x="4511925" y="2445027"/>
            <a:ext cx="3923084" cy="19982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Tenant-controlled</a:t>
            </a:r>
          </a:p>
        </p:txBody>
      </p:sp>
      <p:pic>
        <p:nvPicPr>
          <p:cNvPr id="26" name="Picture 2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E2AB87F-B94D-4019-848C-C680B0E48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12" y="2842770"/>
            <a:ext cx="492849" cy="492849"/>
          </a:xfrm>
          <a:prstGeom prst="rect">
            <a:avLst/>
          </a:prstGeom>
        </p:spPr>
      </p:pic>
      <p:pic>
        <p:nvPicPr>
          <p:cNvPr id="27" name="Picture 2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51DD452-ACB3-4B9D-8FAF-995CC0463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02" y="2842770"/>
            <a:ext cx="492849" cy="492849"/>
          </a:xfrm>
          <a:prstGeom prst="rect">
            <a:avLst/>
          </a:prstGeom>
        </p:spPr>
      </p:pic>
      <p:pic>
        <p:nvPicPr>
          <p:cNvPr id="28" name="Picture 2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A6EEAED-AE72-41D8-BE2A-461BFAA77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8" y="2844029"/>
            <a:ext cx="492849" cy="492849"/>
          </a:xfrm>
          <a:prstGeom prst="rect">
            <a:avLst/>
          </a:prstGeom>
        </p:spPr>
      </p:pic>
      <p:pic>
        <p:nvPicPr>
          <p:cNvPr id="29" name="Picture 2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38B4956-148D-45A8-9130-138C260B5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12" y="3426100"/>
            <a:ext cx="492849" cy="492849"/>
          </a:xfrm>
          <a:prstGeom prst="rect">
            <a:avLst/>
          </a:prstGeom>
        </p:spPr>
      </p:pic>
      <p:pic>
        <p:nvPicPr>
          <p:cNvPr id="30" name="Picture 2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BD1E749-A1AE-43B0-815A-853B5FBC3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8" y="3427359"/>
            <a:ext cx="492849" cy="492849"/>
          </a:xfrm>
          <a:prstGeom prst="rect">
            <a:avLst/>
          </a:prstGeom>
        </p:spPr>
      </p:pic>
      <p:pic>
        <p:nvPicPr>
          <p:cNvPr id="31" name="Picture 3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15AE317-AC9C-4C12-8BC8-7B8A31C1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02" y="3426099"/>
            <a:ext cx="492849" cy="492849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1604FA78-B064-4091-A5C0-B2DB3AD22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15" y="2875431"/>
            <a:ext cx="390145" cy="390145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BCFC1223-BC75-4D1B-B663-75C102496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773" y="2875431"/>
            <a:ext cx="390145" cy="390145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C6622BB4-4F7E-4ECD-A015-C68CE9D04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431" y="2875431"/>
            <a:ext cx="390145" cy="39014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291025D-707B-4839-8465-4B20DF6D35ED}"/>
              </a:ext>
            </a:extLst>
          </p:cNvPr>
          <p:cNvSpPr/>
          <p:nvPr/>
        </p:nvSpPr>
        <p:spPr>
          <a:xfrm>
            <a:off x="4511925" y="4592523"/>
            <a:ext cx="6682233" cy="1781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Provider-controlled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EA481-7931-4917-88AE-468B8F0A6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866" y="5639676"/>
            <a:ext cx="446467" cy="446467"/>
          </a:xfrm>
          <a:prstGeom prst="rect">
            <a:avLst/>
          </a:prstGeom>
        </p:spPr>
      </p:pic>
      <p:pic>
        <p:nvPicPr>
          <p:cNvPr id="5" name="Picture 4" descr="A stop sign&#10;&#10;Description automatically generated">
            <a:extLst>
              <a:ext uri="{FF2B5EF4-FFF2-40B4-BE49-F238E27FC236}">
                <a16:creationId xmlns:a16="http://schemas.microsoft.com/office/drawing/2014/main" id="{A4B428D1-E873-4CDD-A434-856323745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43" y="4788683"/>
            <a:ext cx="665300" cy="6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426EB-B8F4-485D-B98F-D1B065992DCC}"/>
              </a:ext>
            </a:extLst>
          </p:cNvPr>
          <p:cNvSpPr txBox="1"/>
          <p:nvPr/>
        </p:nvSpPr>
        <p:spPr>
          <a:xfrm>
            <a:off x="8173184" y="5485905"/>
            <a:ext cx="1249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3ABC57-2914-46B8-A371-98464C2C3BC9}"/>
              </a:ext>
            </a:extLst>
          </p:cNvPr>
          <p:cNvSpPr txBox="1"/>
          <p:nvPr/>
        </p:nvSpPr>
        <p:spPr>
          <a:xfrm>
            <a:off x="9659718" y="5453983"/>
            <a:ext cx="1303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Storage Account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(Blob storage)</a:t>
            </a:r>
          </a:p>
        </p:txBody>
      </p:sp>
      <p:pic>
        <p:nvPicPr>
          <p:cNvPr id="37" name="Picture 36" descr="A close up of a sign&#10;&#10;Description automatically generated">
            <a:extLst>
              <a:ext uri="{FF2B5EF4-FFF2-40B4-BE49-F238E27FC236}">
                <a16:creationId xmlns:a16="http://schemas.microsoft.com/office/drawing/2014/main" id="{6475E55A-5181-4B97-97D2-8343C1BB1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26" y="4559527"/>
            <a:ext cx="635511" cy="63551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BF51386-FC47-4723-B24E-A084B31D4AB4}"/>
              </a:ext>
            </a:extLst>
          </p:cNvPr>
          <p:cNvSpPr txBox="1"/>
          <p:nvPr/>
        </p:nvSpPr>
        <p:spPr>
          <a:xfrm>
            <a:off x="5089385" y="4667534"/>
            <a:ext cx="1381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Group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8B03D6-FEAE-472D-98FA-FFC6CACF6AE4}"/>
              </a:ext>
            </a:extLst>
          </p:cNvPr>
          <p:cNvSpPr/>
          <p:nvPr/>
        </p:nvSpPr>
        <p:spPr>
          <a:xfrm>
            <a:off x="4088169" y="2325757"/>
            <a:ext cx="5340753" cy="3782459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DA364B4-C942-4B64-B4CA-3EFC425C3E3F}"/>
              </a:ext>
            </a:extLst>
          </p:cNvPr>
          <p:cNvSpPr/>
          <p:nvPr/>
        </p:nvSpPr>
        <p:spPr>
          <a:xfrm>
            <a:off x="4843670" y="2551043"/>
            <a:ext cx="4333333" cy="2353896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Pod subnet</a:t>
            </a:r>
          </a:p>
        </p:txBody>
      </p:sp>
      <p:pic>
        <p:nvPicPr>
          <p:cNvPr id="45" name="Picture 4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D63A6E8-51C4-4CCB-9125-9B35B22DA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40" y="5392274"/>
            <a:ext cx="557614" cy="55761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980F123-1D52-4E09-B751-260A6D57671A}"/>
              </a:ext>
            </a:extLst>
          </p:cNvPr>
          <p:cNvSpPr txBox="1"/>
          <p:nvPr/>
        </p:nvSpPr>
        <p:spPr>
          <a:xfrm>
            <a:off x="5103389" y="5385815"/>
            <a:ext cx="1287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Gateway Service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1C96BAB-C5E0-4F47-B609-576580F9F0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9064" y="2721596"/>
            <a:ext cx="780290" cy="78029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0F50237-886F-4721-A1EC-DAA8205268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231" y="2721596"/>
            <a:ext cx="560833" cy="56083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1D4C13E-1650-4822-9FE8-EFD4EB75E9F1}"/>
              </a:ext>
            </a:extLst>
          </p:cNvPr>
          <p:cNvSpPr txBox="1"/>
          <p:nvPr/>
        </p:nvSpPr>
        <p:spPr>
          <a:xfrm>
            <a:off x="689520" y="3384946"/>
            <a:ext cx="124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Vendor (tenant)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F1255E4-79BF-48CB-B77E-657AE00F2212}"/>
              </a:ext>
            </a:extLst>
          </p:cNvPr>
          <p:cNvCxnSpPr>
            <a:cxnSpLocks/>
            <a:stCxn id="43" idx="3"/>
            <a:endCxn id="5" idx="0"/>
          </p:cNvCxnSpPr>
          <p:nvPr/>
        </p:nvCxnSpPr>
        <p:spPr>
          <a:xfrm>
            <a:off x="8435009" y="3444151"/>
            <a:ext cx="1846584" cy="134453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2D6048-9B43-466F-9B9C-AE4ED41D39BA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>
            <a:off x="1839354" y="3111741"/>
            <a:ext cx="2672571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4EC83130-FC05-4B56-8F6F-4F5D0FAE4A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0511" y="5146049"/>
            <a:ext cx="761126" cy="48589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AC32972-DA56-474F-B6DC-364F5DA9A097}"/>
              </a:ext>
            </a:extLst>
          </p:cNvPr>
          <p:cNvSpPr txBox="1"/>
          <p:nvPr/>
        </p:nvSpPr>
        <p:spPr>
          <a:xfrm>
            <a:off x="695819" y="5651668"/>
            <a:ext cx="1309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Online resources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and services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BFA16-EF9F-4306-9A84-6154D4A88BB9}"/>
              </a:ext>
            </a:extLst>
          </p:cNvPr>
          <p:cNvSpPr txBox="1"/>
          <p:nvPr/>
        </p:nvSpPr>
        <p:spPr>
          <a:xfrm>
            <a:off x="4545929" y="3290261"/>
            <a:ext cx="434734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PIP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BAEFEC-94E6-4BB3-BEBB-4BB4E14F2B7F}"/>
              </a:ext>
            </a:extLst>
          </p:cNvPr>
          <p:cNvCxnSpPr>
            <a:stCxn id="20" idx="1"/>
            <a:endCxn id="17" idx="3"/>
          </p:cNvCxnSpPr>
          <p:nvPr/>
        </p:nvCxnSpPr>
        <p:spPr>
          <a:xfrm flipH="1">
            <a:off x="1711637" y="3444150"/>
            <a:ext cx="2834292" cy="1944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0E4C513-AC96-414C-85F2-6A116B545B0D}"/>
              </a:ext>
            </a:extLst>
          </p:cNvPr>
          <p:cNvSpPr txBox="1"/>
          <p:nvPr/>
        </p:nvSpPr>
        <p:spPr>
          <a:xfrm>
            <a:off x="9448664" y="3173245"/>
            <a:ext cx="1162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to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306ADA-3D03-40AF-90AB-EB137CFC67D2}"/>
              </a:ext>
            </a:extLst>
          </p:cNvPr>
          <p:cNvSpPr txBox="1"/>
          <p:nvPr/>
        </p:nvSpPr>
        <p:spPr>
          <a:xfrm rot="454107">
            <a:off x="2336154" y="3228706"/>
            <a:ext cx="105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 access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F2F73F-4003-4F33-9FDA-3A8CE5FA4F4D}"/>
              </a:ext>
            </a:extLst>
          </p:cNvPr>
          <p:cNvSpPr txBox="1"/>
          <p:nvPr/>
        </p:nvSpPr>
        <p:spPr>
          <a:xfrm rot="19581264">
            <a:off x="1646822" y="4397114"/>
            <a:ext cx="208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to external resources</a:t>
            </a:r>
          </a:p>
        </p:txBody>
      </p:sp>
      <p:pic>
        <p:nvPicPr>
          <p:cNvPr id="53" name="Graphic 52" descr="No sign">
            <a:extLst>
              <a:ext uri="{FF2B5EF4-FFF2-40B4-BE49-F238E27FC236}">
                <a16:creationId xmlns:a16="http://schemas.microsoft.com/office/drawing/2014/main" id="{B8981903-B5F8-49ED-AE78-EF280E934D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38624" y="3799392"/>
            <a:ext cx="470886" cy="470886"/>
          </a:xfrm>
          <a:prstGeom prst="rect">
            <a:avLst/>
          </a:prstGeom>
        </p:spPr>
      </p:pic>
      <p:pic>
        <p:nvPicPr>
          <p:cNvPr id="55" name="Picture 54" descr="A picture containing device&#10;&#10;Description automatically generated">
            <a:extLst>
              <a:ext uri="{FF2B5EF4-FFF2-40B4-BE49-F238E27FC236}">
                <a16:creationId xmlns:a16="http://schemas.microsoft.com/office/drawing/2014/main" id="{A78015A8-0E49-41E5-ACEB-5F0A34805D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929" y="1809927"/>
            <a:ext cx="409785" cy="40978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645375C-5A05-40F2-99ED-01D099A9720A}"/>
              </a:ext>
            </a:extLst>
          </p:cNvPr>
          <p:cNvSpPr txBox="1"/>
          <p:nvPr/>
        </p:nvSpPr>
        <p:spPr>
          <a:xfrm>
            <a:off x="5000547" y="1867494"/>
            <a:ext cx="289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Resource Manager (control plane)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866CDD-A1B6-4E82-89F1-C2B9C1BE0887}"/>
              </a:ext>
            </a:extLst>
          </p:cNvPr>
          <p:cNvCxnSpPr>
            <a:stCxn id="32" idx="3"/>
            <a:endCxn id="55" idx="1"/>
          </p:cNvCxnSpPr>
          <p:nvPr/>
        </p:nvCxnSpPr>
        <p:spPr>
          <a:xfrm flipV="1">
            <a:off x="1839354" y="2014820"/>
            <a:ext cx="2706575" cy="1096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ADE2EAF-365D-455B-93C8-31C959F902AB}"/>
              </a:ext>
            </a:extLst>
          </p:cNvPr>
          <p:cNvSpPr txBox="1"/>
          <p:nvPr/>
        </p:nvSpPr>
        <p:spPr>
          <a:xfrm rot="20264901">
            <a:off x="1951951" y="2399656"/>
            <a:ext cx="1671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provisioning</a:t>
            </a:r>
          </a:p>
        </p:txBody>
      </p:sp>
    </p:spTree>
    <p:extLst>
      <p:ext uri="{BB962C8B-B14F-4D97-AF65-F5344CB8AC3E}">
        <p14:creationId xmlns:p14="http://schemas.microsoft.com/office/powerpoint/2010/main" val="425768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41DC435-DA5A-4472-9103-4DFD8B57BD5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Phase 2 (Pod Lockdown)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CB4324-B73C-4240-B9EC-112E3C6C7CE2}"/>
              </a:ext>
            </a:extLst>
          </p:cNvPr>
          <p:cNvSpPr/>
          <p:nvPr/>
        </p:nvSpPr>
        <p:spPr>
          <a:xfrm>
            <a:off x="3604591" y="1311966"/>
            <a:ext cx="7851913" cy="5201472"/>
          </a:xfrm>
          <a:prstGeom prst="roundRect">
            <a:avLst>
              <a:gd name="adj" fmla="val 24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A1BBF4B-090B-4B74-9339-FA4FEE25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06" y="1373901"/>
            <a:ext cx="857526" cy="30017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AC99B8E-224E-497C-B722-474260E65966}"/>
              </a:ext>
            </a:extLst>
          </p:cNvPr>
          <p:cNvSpPr/>
          <p:nvPr/>
        </p:nvSpPr>
        <p:spPr>
          <a:xfrm>
            <a:off x="4511925" y="2445027"/>
            <a:ext cx="3923084" cy="19982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Tenant-controlled</a:t>
            </a:r>
          </a:p>
        </p:txBody>
      </p:sp>
      <p:pic>
        <p:nvPicPr>
          <p:cNvPr id="26" name="Picture 2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E2AB87F-B94D-4019-848C-C680B0E48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12" y="2842770"/>
            <a:ext cx="492849" cy="492849"/>
          </a:xfrm>
          <a:prstGeom prst="rect">
            <a:avLst/>
          </a:prstGeom>
        </p:spPr>
      </p:pic>
      <p:pic>
        <p:nvPicPr>
          <p:cNvPr id="27" name="Picture 2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51DD452-ACB3-4B9D-8FAF-995CC0463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02" y="2842770"/>
            <a:ext cx="492849" cy="492849"/>
          </a:xfrm>
          <a:prstGeom prst="rect">
            <a:avLst/>
          </a:prstGeom>
        </p:spPr>
      </p:pic>
      <p:pic>
        <p:nvPicPr>
          <p:cNvPr id="28" name="Picture 2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A6EEAED-AE72-41D8-BE2A-461BFAA77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8" y="2844029"/>
            <a:ext cx="492849" cy="492849"/>
          </a:xfrm>
          <a:prstGeom prst="rect">
            <a:avLst/>
          </a:prstGeom>
        </p:spPr>
      </p:pic>
      <p:pic>
        <p:nvPicPr>
          <p:cNvPr id="29" name="Picture 2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38B4956-148D-45A8-9130-138C260B5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12" y="3426100"/>
            <a:ext cx="492849" cy="492849"/>
          </a:xfrm>
          <a:prstGeom prst="rect">
            <a:avLst/>
          </a:prstGeom>
        </p:spPr>
      </p:pic>
      <p:pic>
        <p:nvPicPr>
          <p:cNvPr id="30" name="Picture 2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BD1E749-A1AE-43B0-815A-853B5FBC3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8" y="3427359"/>
            <a:ext cx="492849" cy="492849"/>
          </a:xfrm>
          <a:prstGeom prst="rect">
            <a:avLst/>
          </a:prstGeom>
        </p:spPr>
      </p:pic>
      <p:pic>
        <p:nvPicPr>
          <p:cNvPr id="31" name="Picture 3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15AE317-AC9C-4C12-8BC8-7B8A31C1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02" y="3426099"/>
            <a:ext cx="492849" cy="492849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1604FA78-B064-4091-A5C0-B2DB3AD22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15" y="2875431"/>
            <a:ext cx="390145" cy="390145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BCFC1223-BC75-4D1B-B663-75C102496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773" y="2875431"/>
            <a:ext cx="390145" cy="390145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C6622BB4-4F7E-4ECD-A015-C68CE9D04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431" y="2875431"/>
            <a:ext cx="390145" cy="39014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291025D-707B-4839-8465-4B20DF6D35ED}"/>
              </a:ext>
            </a:extLst>
          </p:cNvPr>
          <p:cNvSpPr/>
          <p:nvPr/>
        </p:nvSpPr>
        <p:spPr>
          <a:xfrm>
            <a:off x="4511925" y="4592523"/>
            <a:ext cx="6682233" cy="1781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Provider-controlled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EA481-7931-4917-88AE-468B8F0A6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866" y="5639676"/>
            <a:ext cx="446467" cy="446467"/>
          </a:xfrm>
          <a:prstGeom prst="rect">
            <a:avLst/>
          </a:prstGeom>
        </p:spPr>
      </p:pic>
      <p:pic>
        <p:nvPicPr>
          <p:cNvPr id="5" name="Picture 4" descr="A stop sign&#10;&#10;Description automatically generated">
            <a:extLst>
              <a:ext uri="{FF2B5EF4-FFF2-40B4-BE49-F238E27FC236}">
                <a16:creationId xmlns:a16="http://schemas.microsoft.com/office/drawing/2014/main" id="{A4B428D1-E873-4CDD-A434-856323745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43" y="4788683"/>
            <a:ext cx="665300" cy="6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426EB-B8F4-485D-B98F-D1B065992DCC}"/>
              </a:ext>
            </a:extLst>
          </p:cNvPr>
          <p:cNvSpPr txBox="1"/>
          <p:nvPr/>
        </p:nvSpPr>
        <p:spPr>
          <a:xfrm>
            <a:off x="8173184" y="5485905"/>
            <a:ext cx="1249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3ABC57-2914-46B8-A371-98464C2C3BC9}"/>
              </a:ext>
            </a:extLst>
          </p:cNvPr>
          <p:cNvSpPr txBox="1"/>
          <p:nvPr/>
        </p:nvSpPr>
        <p:spPr>
          <a:xfrm>
            <a:off x="9659718" y="5453983"/>
            <a:ext cx="1303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Storage Account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(Blob storage)</a:t>
            </a:r>
          </a:p>
        </p:txBody>
      </p:sp>
      <p:pic>
        <p:nvPicPr>
          <p:cNvPr id="37" name="Picture 36" descr="A close up of a sign&#10;&#10;Description automatically generated">
            <a:extLst>
              <a:ext uri="{FF2B5EF4-FFF2-40B4-BE49-F238E27FC236}">
                <a16:creationId xmlns:a16="http://schemas.microsoft.com/office/drawing/2014/main" id="{6475E55A-5181-4B97-97D2-8343C1BB1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26" y="4559527"/>
            <a:ext cx="635511" cy="63551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BF51386-FC47-4723-B24E-A084B31D4AB4}"/>
              </a:ext>
            </a:extLst>
          </p:cNvPr>
          <p:cNvSpPr txBox="1"/>
          <p:nvPr/>
        </p:nvSpPr>
        <p:spPr>
          <a:xfrm>
            <a:off x="5089385" y="4667534"/>
            <a:ext cx="1381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Group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8B03D6-FEAE-472D-98FA-FFC6CACF6AE4}"/>
              </a:ext>
            </a:extLst>
          </p:cNvPr>
          <p:cNvSpPr/>
          <p:nvPr/>
        </p:nvSpPr>
        <p:spPr>
          <a:xfrm>
            <a:off x="4088169" y="2325757"/>
            <a:ext cx="5340753" cy="3782459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DA364B4-C942-4B64-B4CA-3EFC425C3E3F}"/>
              </a:ext>
            </a:extLst>
          </p:cNvPr>
          <p:cNvSpPr/>
          <p:nvPr/>
        </p:nvSpPr>
        <p:spPr>
          <a:xfrm>
            <a:off x="4843670" y="2551043"/>
            <a:ext cx="4333333" cy="2353896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Pod subnet</a:t>
            </a:r>
          </a:p>
        </p:txBody>
      </p:sp>
      <p:pic>
        <p:nvPicPr>
          <p:cNvPr id="45" name="Picture 4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D63A6E8-51C4-4CCB-9125-9B35B22DA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40" y="5392274"/>
            <a:ext cx="557614" cy="55761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980F123-1D52-4E09-B751-260A6D57671A}"/>
              </a:ext>
            </a:extLst>
          </p:cNvPr>
          <p:cNvSpPr txBox="1"/>
          <p:nvPr/>
        </p:nvSpPr>
        <p:spPr>
          <a:xfrm>
            <a:off x="5103389" y="5385815"/>
            <a:ext cx="1287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Gateway Service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1C96BAB-C5E0-4F47-B609-576580F9F0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9064" y="2721596"/>
            <a:ext cx="780290" cy="78029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0F50237-886F-4721-A1EC-DAA8205268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231" y="2721596"/>
            <a:ext cx="560833" cy="56083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1D4C13E-1650-4822-9FE8-EFD4EB75E9F1}"/>
              </a:ext>
            </a:extLst>
          </p:cNvPr>
          <p:cNvSpPr txBox="1"/>
          <p:nvPr/>
        </p:nvSpPr>
        <p:spPr>
          <a:xfrm>
            <a:off x="689520" y="3384946"/>
            <a:ext cx="124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Vendor (tenant)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F1255E4-79BF-48CB-B77E-657AE00F2212}"/>
              </a:ext>
            </a:extLst>
          </p:cNvPr>
          <p:cNvCxnSpPr>
            <a:cxnSpLocks/>
            <a:stCxn id="43" idx="3"/>
            <a:endCxn id="5" idx="0"/>
          </p:cNvCxnSpPr>
          <p:nvPr/>
        </p:nvCxnSpPr>
        <p:spPr>
          <a:xfrm>
            <a:off x="8435009" y="3444151"/>
            <a:ext cx="1846584" cy="13445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2D6048-9B43-466F-9B9C-AE4ED41D39BA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1839354" y="3111741"/>
            <a:ext cx="2672572" cy="1765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4EC83130-FC05-4B56-8F6F-4F5D0FAE4A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0511" y="5146049"/>
            <a:ext cx="761126" cy="48589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AC32972-DA56-474F-B6DC-364F5DA9A097}"/>
              </a:ext>
            </a:extLst>
          </p:cNvPr>
          <p:cNvSpPr txBox="1"/>
          <p:nvPr/>
        </p:nvSpPr>
        <p:spPr>
          <a:xfrm>
            <a:off x="695819" y="5651668"/>
            <a:ext cx="1309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Online resources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and services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BAEFEC-94E6-4BB3-BEBB-4BB4E14F2B7F}"/>
              </a:ext>
            </a:extLst>
          </p:cNvPr>
          <p:cNvCxnSpPr>
            <a:cxnSpLocks/>
            <a:stCxn id="37" idx="1"/>
            <a:endCxn id="17" idx="3"/>
          </p:cNvCxnSpPr>
          <p:nvPr/>
        </p:nvCxnSpPr>
        <p:spPr>
          <a:xfrm flipH="1">
            <a:off x="1711637" y="4877283"/>
            <a:ext cx="2800289" cy="5117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0E4C513-AC96-414C-85F2-6A116B545B0D}"/>
              </a:ext>
            </a:extLst>
          </p:cNvPr>
          <p:cNvSpPr txBox="1"/>
          <p:nvPr/>
        </p:nvSpPr>
        <p:spPr>
          <a:xfrm>
            <a:off x="9448664" y="3173245"/>
            <a:ext cx="1162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to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306ADA-3D03-40AF-90AB-EB137CFC67D2}"/>
              </a:ext>
            </a:extLst>
          </p:cNvPr>
          <p:cNvSpPr txBox="1"/>
          <p:nvPr/>
        </p:nvSpPr>
        <p:spPr>
          <a:xfrm rot="1905580">
            <a:off x="2549288" y="3622352"/>
            <a:ext cx="105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 access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F2F73F-4003-4F33-9FDA-3A8CE5FA4F4D}"/>
              </a:ext>
            </a:extLst>
          </p:cNvPr>
          <p:cNvSpPr txBox="1"/>
          <p:nvPr/>
        </p:nvSpPr>
        <p:spPr>
          <a:xfrm rot="20931214">
            <a:off x="1839422" y="4886477"/>
            <a:ext cx="208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to external resources</a:t>
            </a:r>
          </a:p>
        </p:txBody>
      </p:sp>
      <p:pic>
        <p:nvPicPr>
          <p:cNvPr id="55" name="Picture 54" descr="A picture containing device&#10;&#10;Description automatically generated">
            <a:extLst>
              <a:ext uri="{FF2B5EF4-FFF2-40B4-BE49-F238E27FC236}">
                <a16:creationId xmlns:a16="http://schemas.microsoft.com/office/drawing/2014/main" id="{A78015A8-0E49-41E5-ACEB-5F0A34805D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929" y="1809927"/>
            <a:ext cx="409785" cy="40978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645375C-5A05-40F2-99ED-01D099A9720A}"/>
              </a:ext>
            </a:extLst>
          </p:cNvPr>
          <p:cNvSpPr txBox="1"/>
          <p:nvPr/>
        </p:nvSpPr>
        <p:spPr>
          <a:xfrm>
            <a:off x="5000547" y="1867494"/>
            <a:ext cx="289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Resource Manager (control plane)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866CDD-A1B6-4E82-89F1-C2B9C1BE0887}"/>
              </a:ext>
            </a:extLst>
          </p:cNvPr>
          <p:cNvCxnSpPr>
            <a:stCxn id="32" idx="3"/>
            <a:endCxn id="55" idx="1"/>
          </p:cNvCxnSpPr>
          <p:nvPr/>
        </p:nvCxnSpPr>
        <p:spPr>
          <a:xfrm flipV="1">
            <a:off x="1839354" y="2014820"/>
            <a:ext cx="2706575" cy="1096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ADE2EAF-365D-455B-93C8-31C959F902AB}"/>
              </a:ext>
            </a:extLst>
          </p:cNvPr>
          <p:cNvSpPr txBox="1"/>
          <p:nvPr/>
        </p:nvSpPr>
        <p:spPr>
          <a:xfrm rot="20264901">
            <a:off x="1951951" y="2399656"/>
            <a:ext cx="1671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provisioning</a:t>
            </a:r>
          </a:p>
        </p:txBody>
      </p:sp>
      <p:pic>
        <p:nvPicPr>
          <p:cNvPr id="54" name="Graphic 53" descr="No sign">
            <a:extLst>
              <a:ext uri="{FF2B5EF4-FFF2-40B4-BE49-F238E27FC236}">
                <a16:creationId xmlns:a16="http://schemas.microsoft.com/office/drawing/2014/main" id="{70E97DFE-7244-40B1-8BC3-B2D9DC57C8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19505" y="4611209"/>
            <a:ext cx="332410" cy="33241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4267B4-C5A7-478A-A3A3-B6DD3BF831B5}"/>
              </a:ext>
            </a:extLst>
          </p:cNvPr>
          <p:cNvCxnSpPr>
            <a:cxnSpLocks/>
            <a:stCxn id="39" idx="0"/>
            <a:endCxn id="45" idx="1"/>
          </p:cNvCxnSpPr>
          <p:nvPr/>
        </p:nvCxnSpPr>
        <p:spPr>
          <a:xfrm>
            <a:off x="1311005" y="3384946"/>
            <a:ext cx="3257935" cy="2286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C9AF2C5-8B05-48E3-BF82-BB11B21A7DC8}"/>
              </a:ext>
            </a:extLst>
          </p:cNvPr>
          <p:cNvSpPr txBox="1"/>
          <p:nvPr/>
        </p:nvSpPr>
        <p:spPr>
          <a:xfrm rot="2150348">
            <a:off x="1708988" y="4139569"/>
            <a:ext cx="1236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Gateway access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6917E7C-7B66-46A4-8B36-939239E9BD60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5126554" y="3991733"/>
            <a:ext cx="985068" cy="16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27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41DC435-DA5A-4472-9103-4DFD8B57BD5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Phase 3 (Pod Shutdown)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CB4324-B73C-4240-B9EC-112E3C6C7CE2}"/>
              </a:ext>
            </a:extLst>
          </p:cNvPr>
          <p:cNvSpPr/>
          <p:nvPr/>
        </p:nvSpPr>
        <p:spPr>
          <a:xfrm>
            <a:off x="3604591" y="1311966"/>
            <a:ext cx="7851913" cy="5201472"/>
          </a:xfrm>
          <a:prstGeom prst="roundRect">
            <a:avLst>
              <a:gd name="adj" fmla="val 24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A1BBF4B-090B-4B74-9339-FA4FEE25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06" y="1373901"/>
            <a:ext cx="857526" cy="30017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AC99B8E-224E-497C-B722-474260E65966}"/>
              </a:ext>
            </a:extLst>
          </p:cNvPr>
          <p:cNvSpPr/>
          <p:nvPr/>
        </p:nvSpPr>
        <p:spPr>
          <a:xfrm>
            <a:off x="4511925" y="2445027"/>
            <a:ext cx="3923084" cy="19982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Tenant-controlled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91025D-707B-4839-8465-4B20DF6D35ED}"/>
              </a:ext>
            </a:extLst>
          </p:cNvPr>
          <p:cNvSpPr/>
          <p:nvPr/>
        </p:nvSpPr>
        <p:spPr>
          <a:xfrm>
            <a:off x="4511925" y="4592523"/>
            <a:ext cx="6682233" cy="1781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Provider-controlled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EA481-7931-4917-88AE-468B8F0A6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866" y="5639676"/>
            <a:ext cx="446467" cy="446467"/>
          </a:xfrm>
          <a:prstGeom prst="rect">
            <a:avLst/>
          </a:prstGeom>
        </p:spPr>
      </p:pic>
      <p:pic>
        <p:nvPicPr>
          <p:cNvPr id="5" name="Picture 4" descr="A stop sign&#10;&#10;Description automatically generated">
            <a:extLst>
              <a:ext uri="{FF2B5EF4-FFF2-40B4-BE49-F238E27FC236}">
                <a16:creationId xmlns:a16="http://schemas.microsoft.com/office/drawing/2014/main" id="{A4B428D1-E873-4CDD-A434-856323745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43" y="4788683"/>
            <a:ext cx="665300" cy="6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426EB-B8F4-485D-B98F-D1B065992DCC}"/>
              </a:ext>
            </a:extLst>
          </p:cNvPr>
          <p:cNvSpPr txBox="1"/>
          <p:nvPr/>
        </p:nvSpPr>
        <p:spPr>
          <a:xfrm>
            <a:off x="8173184" y="5485905"/>
            <a:ext cx="1249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3ABC57-2914-46B8-A371-98464C2C3BC9}"/>
              </a:ext>
            </a:extLst>
          </p:cNvPr>
          <p:cNvSpPr txBox="1"/>
          <p:nvPr/>
        </p:nvSpPr>
        <p:spPr>
          <a:xfrm>
            <a:off x="9659718" y="5453983"/>
            <a:ext cx="1303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Storage Account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(Blob storage)</a:t>
            </a:r>
          </a:p>
        </p:txBody>
      </p:sp>
      <p:pic>
        <p:nvPicPr>
          <p:cNvPr id="37" name="Picture 36" descr="A close up of a sign&#10;&#10;Description automatically generated">
            <a:extLst>
              <a:ext uri="{FF2B5EF4-FFF2-40B4-BE49-F238E27FC236}">
                <a16:creationId xmlns:a16="http://schemas.microsoft.com/office/drawing/2014/main" id="{6475E55A-5181-4B97-97D2-8343C1BB1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26" y="4559527"/>
            <a:ext cx="635511" cy="63551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BF51386-FC47-4723-B24E-A084B31D4AB4}"/>
              </a:ext>
            </a:extLst>
          </p:cNvPr>
          <p:cNvSpPr txBox="1"/>
          <p:nvPr/>
        </p:nvSpPr>
        <p:spPr>
          <a:xfrm>
            <a:off x="5089385" y="4667534"/>
            <a:ext cx="1381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Group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8B03D6-FEAE-472D-98FA-FFC6CACF6AE4}"/>
              </a:ext>
            </a:extLst>
          </p:cNvPr>
          <p:cNvSpPr/>
          <p:nvPr/>
        </p:nvSpPr>
        <p:spPr>
          <a:xfrm>
            <a:off x="4088169" y="2325757"/>
            <a:ext cx="5340753" cy="3782459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DA364B4-C942-4B64-B4CA-3EFC425C3E3F}"/>
              </a:ext>
            </a:extLst>
          </p:cNvPr>
          <p:cNvSpPr/>
          <p:nvPr/>
        </p:nvSpPr>
        <p:spPr>
          <a:xfrm>
            <a:off x="4843670" y="2551043"/>
            <a:ext cx="4333333" cy="2353896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Pod subnet</a:t>
            </a:r>
          </a:p>
        </p:txBody>
      </p:sp>
      <p:pic>
        <p:nvPicPr>
          <p:cNvPr id="45" name="Picture 4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D63A6E8-51C4-4CCB-9125-9B35B22DA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40" y="5392274"/>
            <a:ext cx="557614" cy="55761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980F123-1D52-4E09-B751-260A6D57671A}"/>
              </a:ext>
            </a:extLst>
          </p:cNvPr>
          <p:cNvSpPr txBox="1"/>
          <p:nvPr/>
        </p:nvSpPr>
        <p:spPr>
          <a:xfrm>
            <a:off x="5103389" y="5385815"/>
            <a:ext cx="1287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Gateway Service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1C96BAB-C5E0-4F47-B609-576580F9F0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064" y="2721596"/>
            <a:ext cx="780290" cy="78029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0F50237-886F-4721-A1EC-DAA820526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231" y="2721596"/>
            <a:ext cx="560833" cy="56083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1D4C13E-1650-4822-9FE8-EFD4EB75E9F1}"/>
              </a:ext>
            </a:extLst>
          </p:cNvPr>
          <p:cNvSpPr txBox="1"/>
          <p:nvPr/>
        </p:nvSpPr>
        <p:spPr>
          <a:xfrm>
            <a:off x="689520" y="3384946"/>
            <a:ext cx="124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Vendor (tenant)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EC83130-FC05-4B56-8F6F-4F5D0FAE4A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0511" y="5146049"/>
            <a:ext cx="761126" cy="48589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AC32972-DA56-474F-B6DC-364F5DA9A097}"/>
              </a:ext>
            </a:extLst>
          </p:cNvPr>
          <p:cNvSpPr txBox="1"/>
          <p:nvPr/>
        </p:nvSpPr>
        <p:spPr>
          <a:xfrm>
            <a:off x="695819" y="5651668"/>
            <a:ext cx="1309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Online resources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and services</a:t>
            </a:r>
          </a:p>
        </p:txBody>
      </p:sp>
      <p:pic>
        <p:nvPicPr>
          <p:cNvPr id="55" name="Picture 54" descr="A picture containing device&#10;&#10;Description automatically generated">
            <a:extLst>
              <a:ext uri="{FF2B5EF4-FFF2-40B4-BE49-F238E27FC236}">
                <a16:creationId xmlns:a16="http://schemas.microsoft.com/office/drawing/2014/main" id="{A78015A8-0E49-41E5-ACEB-5F0A34805D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929" y="1809927"/>
            <a:ext cx="409785" cy="40978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645375C-5A05-40F2-99ED-01D099A9720A}"/>
              </a:ext>
            </a:extLst>
          </p:cNvPr>
          <p:cNvSpPr txBox="1"/>
          <p:nvPr/>
        </p:nvSpPr>
        <p:spPr>
          <a:xfrm>
            <a:off x="5000547" y="1867494"/>
            <a:ext cx="289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Resource Manager (control plane)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866CDD-A1B6-4E82-89F1-C2B9C1BE0887}"/>
              </a:ext>
            </a:extLst>
          </p:cNvPr>
          <p:cNvCxnSpPr>
            <a:stCxn id="32" idx="3"/>
            <a:endCxn id="55" idx="1"/>
          </p:cNvCxnSpPr>
          <p:nvPr/>
        </p:nvCxnSpPr>
        <p:spPr>
          <a:xfrm flipV="1">
            <a:off x="1839354" y="2014820"/>
            <a:ext cx="2706575" cy="1096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ADE2EAF-365D-455B-93C8-31C959F902AB}"/>
              </a:ext>
            </a:extLst>
          </p:cNvPr>
          <p:cNvSpPr txBox="1"/>
          <p:nvPr/>
        </p:nvSpPr>
        <p:spPr>
          <a:xfrm rot="20264901">
            <a:off x="1951951" y="2399656"/>
            <a:ext cx="1671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provisioning</a:t>
            </a:r>
          </a:p>
        </p:txBody>
      </p:sp>
      <p:pic>
        <p:nvPicPr>
          <p:cNvPr id="52" name="Picture 51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5648DE6C-585A-4166-BD8B-234D3F71FC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491" y="2419602"/>
            <a:ext cx="668310" cy="6683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D7784D7-80D5-4F15-9925-CBC6D529E1FA}"/>
              </a:ext>
            </a:extLst>
          </p:cNvPr>
          <p:cNvSpPr txBox="1"/>
          <p:nvPr/>
        </p:nvSpPr>
        <p:spPr>
          <a:xfrm>
            <a:off x="9903078" y="3011586"/>
            <a:ext cx="98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Automation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Account</a:t>
            </a:r>
          </a:p>
        </p:txBody>
      </p:sp>
      <p:pic>
        <p:nvPicPr>
          <p:cNvPr id="62" name="Picture 61" descr="A picture containing furniture, table&#10;&#10;Description automatically generated">
            <a:extLst>
              <a:ext uri="{FF2B5EF4-FFF2-40B4-BE49-F238E27FC236}">
                <a16:creationId xmlns:a16="http://schemas.microsoft.com/office/drawing/2014/main" id="{8C58C571-D34F-4B61-9BB5-1D18B0BB72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69" y="2761914"/>
            <a:ext cx="344220" cy="3442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7337D91-39BD-47CB-8D63-BBC2B10966B1}"/>
              </a:ext>
            </a:extLst>
          </p:cNvPr>
          <p:cNvSpPr txBox="1"/>
          <p:nvPr/>
        </p:nvSpPr>
        <p:spPr>
          <a:xfrm>
            <a:off x="5581208" y="2780135"/>
            <a:ext cx="234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Sandbox01-Study01-Pod01</a:t>
            </a:r>
          </a:p>
        </p:txBody>
      </p:sp>
      <p:pic>
        <p:nvPicPr>
          <p:cNvPr id="64" name="Picture 6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3B879C9-6440-44F4-86AE-80BF1182EF9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46" y="3244100"/>
            <a:ext cx="306980" cy="306980"/>
          </a:xfrm>
          <a:prstGeom prst="rect">
            <a:avLst/>
          </a:prstGeom>
        </p:spPr>
      </p:pic>
      <p:pic>
        <p:nvPicPr>
          <p:cNvPr id="65" name="Picture 6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B6735CC-F116-48C5-8FCC-B9B691EF947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60" y="3244100"/>
            <a:ext cx="306980" cy="306980"/>
          </a:xfrm>
          <a:prstGeom prst="rect">
            <a:avLst/>
          </a:prstGeom>
        </p:spPr>
      </p:pic>
      <p:pic>
        <p:nvPicPr>
          <p:cNvPr id="66" name="Picture 6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7331968-247F-4FC1-BD23-9CA641E569C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50" y="3245359"/>
            <a:ext cx="306980" cy="306980"/>
          </a:xfrm>
          <a:prstGeom prst="rect">
            <a:avLst/>
          </a:prstGeom>
        </p:spPr>
      </p:pic>
      <p:pic>
        <p:nvPicPr>
          <p:cNvPr id="67" name="Picture 6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7D40189-8343-476E-85CC-9343BD20044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46" y="3645544"/>
            <a:ext cx="306980" cy="306980"/>
          </a:xfrm>
          <a:prstGeom prst="rect">
            <a:avLst/>
          </a:prstGeom>
        </p:spPr>
      </p:pic>
      <p:pic>
        <p:nvPicPr>
          <p:cNvPr id="68" name="Picture 6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0C2E47F-7E4F-4084-83BA-56AB19849DB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50" y="3646803"/>
            <a:ext cx="306980" cy="306980"/>
          </a:xfrm>
          <a:prstGeom prst="rect">
            <a:avLst/>
          </a:prstGeom>
        </p:spPr>
      </p:pic>
      <p:pic>
        <p:nvPicPr>
          <p:cNvPr id="69" name="Picture 6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1615AD07-2270-47D8-841D-A50E0A08CD2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60" y="3645543"/>
            <a:ext cx="306980" cy="306980"/>
          </a:xfrm>
          <a:prstGeom prst="rect">
            <a:avLst/>
          </a:prstGeom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891534FC-46EF-4D95-B7F5-5D659E0AAF9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415" y="3242419"/>
            <a:ext cx="243009" cy="243009"/>
          </a:xfrm>
          <a:prstGeom prst="rect">
            <a:avLst/>
          </a:prstGeom>
        </p:spPr>
      </p:pic>
      <p:pic>
        <p:nvPicPr>
          <p:cNvPr id="71" name="Picture 70" descr="A close up of a logo&#10;&#10;Description automatically generated">
            <a:extLst>
              <a:ext uri="{FF2B5EF4-FFF2-40B4-BE49-F238E27FC236}">
                <a16:creationId xmlns:a16="http://schemas.microsoft.com/office/drawing/2014/main" id="{42BFCB9A-1284-4DBD-B9E9-3A78B0954638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414" y="3524154"/>
            <a:ext cx="243009" cy="243009"/>
          </a:xfrm>
          <a:prstGeom prst="rect">
            <a:avLst/>
          </a:prstGeom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DD5883AB-62CB-42E5-B5BE-DA24D7500CB8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88" y="3826644"/>
            <a:ext cx="243009" cy="24300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D54F2B-F921-4024-A984-98935C05A479}"/>
              </a:ext>
            </a:extLst>
          </p:cNvPr>
          <p:cNvCxnSpPr>
            <a:cxnSpLocks/>
          </p:cNvCxnSpPr>
          <p:nvPr/>
        </p:nvCxnSpPr>
        <p:spPr>
          <a:xfrm flipH="1" flipV="1">
            <a:off x="7692887" y="3645543"/>
            <a:ext cx="2198360" cy="38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76DDC56-483A-4100-8C6D-2AE7DBCF80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045" y="3573821"/>
            <a:ext cx="284350" cy="28435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10E63A1-9BDB-4A0F-BE00-246C08264A82}"/>
              </a:ext>
            </a:extLst>
          </p:cNvPr>
          <p:cNvSpPr txBox="1"/>
          <p:nvPr/>
        </p:nvSpPr>
        <p:spPr>
          <a:xfrm>
            <a:off x="9891247" y="3825138"/>
            <a:ext cx="10134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TerminatePod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Runbook</a:t>
            </a:r>
          </a:p>
        </p:txBody>
      </p:sp>
    </p:spTree>
    <p:extLst>
      <p:ext uri="{BB962C8B-B14F-4D97-AF65-F5344CB8AC3E}">
        <p14:creationId xmlns:p14="http://schemas.microsoft.com/office/powerpoint/2010/main" val="6835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B24A15-775A-49D4-A13E-9F71DD5990E7}"/>
              </a:ext>
            </a:extLst>
          </p:cNvPr>
          <p:cNvSpPr/>
          <p:nvPr/>
        </p:nvSpPr>
        <p:spPr>
          <a:xfrm>
            <a:off x="3251964" y="3493938"/>
            <a:ext cx="2578193" cy="1546920"/>
          </a:xfrm>
          <a:prstGeom prst="roundRect">
            <a:avLst>
              <a:gd name="adj" fmla="val 386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ARM Template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newstudy.json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(Creates a storage account)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983F0C-73DC-4036-8914-976F9205DDCB}"/>
              </a:ext>
            </a:extLst>
          </p:cNvPr>
          <p:cNvSpPr/>
          <p:nvPr/>
        </p:nvSpPr>
        <p:spPr>
          <a:xfrm>
            <a:off x="3251965" y="1495324"/>
            <a:ext cx="2578194" cy="1541414"/>
          </a:xfrm>
          <a:prstGeom prst="roundRect">
            <a:avLst>
              <a:gd name="adj" fmla="val 38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PowerShell Script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new-studydeployment.ps1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(Requires Az module)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6AFA05-A3E0-4131-A6AE-880EC44B03AA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541061" y="3036738"/>
            <a:ext cx="1" cy="457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95AC3ED5-8465-4DD6-9AD8-439C5AEB4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891" y="1808831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AB1DB4-5847-4104-B121-3028D441F59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1471291" y="2266031"/>
            <a:ext cx="17806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BE9B3B-AB6D-402A-BF29-86495AD3A589}"/>
              </a:ext>
            </a:extLst>
          </p:cNvPr>
          <p:cNvSpPr txBox="1"/>
          <p:nvPr/>
        </p:nvSpPr>
        <p:spPr>
          <a:xfrm>
            <a:off x="1576710" y="2356132"/>
            <a:ext cx="1631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Manually triggered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(from e.g. admin PC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Or Azure Cloud Shell)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B494A9-8AD0-4F27-BBFC-983C13FEFF19}"/>
              </a:ext>
            </a:extLst>
          </p:cNvPr>
          <p:cNvSpPr/>
          <p:nvPr/>
        </p:nvSpPr>
        <p:spPr>
          <a:xfrm>
            <a:off x="8456483" y="1489818"/>
            <a:ext cx="673767" cy="1546920"/>
          </a:xfrm>
          <a:prstGeom prst="roundRect">
            <a:avLst>
              <a:gd name="adj" fmla="val 386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Resource Manager API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B1DC18D-8C27-4205-B168-544DAC450AFA}"/>
              </a:ext>
            </a:extLst>
          </p:cNvPr>
          <p:cNvSpPr/>
          <p:nvPr/>
        </p:nvSpPr>
        <p:spPr>
          <a:xfrm>
            <a:off x="9212755" y="1489818"/>
            <a:ext cx="1780674" cy="1546920"/>
          </a:xfrm>
          <a:prstGeom prst="roundRect">
            <a:avLst>
              <a:gd name="adj" fmla="val 386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subscription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0" name="Picture 19" descr="A picture containing furniture, table&#10;&#10;Description automatically generated">
            <a:extLst>
              <a:ext uri="{FF2B5EF4-FFF2-40B4-BE49-F238E27FC236}">
                <a16:creationId xmlns:a16="http://schemas.microsoft.com/office/drawing/2014/main" id="{9BAF7A04-0F57-44AE-B98F-908E283AC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829" y="1643183"/>
            <a:ext cx="307777" cy="3077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E0E84C-EC2B-461C-8BF0-B18119D2F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47" y="2049486"/>
            <a:ext cx="780290" cy="780290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83C85BA9-5C01-4228-AD32-FD5400B945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351" y="3877253"/>
            <a:ext cx="780290" cy="7802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FA88932-C05A-47E0-B632-67D16B4E2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79" y="4905497"/>
            <a:ext cx="457179" cy="45717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CCB720-E1DD-4C19-B8B2-4C7EDE30EA1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830159" y="2266031"/>
            <a:ext cx="2676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377B49-31C0-477B-8378-1E2322DD58F4}"/>
              </a:ext>
            </a:extLst>
          </p:cNvPr>
          <p:cNvSpPr txBox="1"/>
          <p:nvPr/>
        </p:nvSpPr>
        <p:spPr>
          <a:xfrm>
            <a:off x="8384048" y="4736357"/>
            <a:ext cx="1024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Active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Directory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816336-9D40-408A-95C5-91BBBA25673A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5830159" y="2266031"/>
            <a:ext cx="2676192" cy="20013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CF002F-4C2A-448E-A86E-D287874A843E}"/>
              </a:ext>
            </a:extLst>
          </p:cNvPr>
          <p:cNvSpPr txBox="1"/>
          <p:nvPr/>
        </p:nvSpPr>
        <p:spPr>
          <a:xfrm rot="1773900">
            <a:off x="6368756" y="3376265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authenticate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7BD6DF-7F8E-4EB5-8DD2-01D88C5601D0}"/>
              </a:ext>
            </a:extLst>
          </p:cNvPr>
          <p:cNvSpPr txBox="1"/>
          <p:nvPr/>
        </p:nvSpPr>
        <p:spPr>
          <a:xfrm>
            <a:off x="6412605" y="2273564"/>
            <a:ext cx="1567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Deploy the template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E56B21-EE2D-4F80-B89D-B0DB18BCA64E}"/>
              </a:ext>
            </a:extLst>
          </p:cNvPr>
          <p:cNvSpPr txBox="1"/>
          <p:nvPr/>
        </p:nvSpPr>
        <p:spPr>
          <a:xfrm>
            <a:off x="653144" y="6125764"/>
            <a:ext cx="4689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Input parameters: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studyName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subscriptionId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location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25ED94C-96EB-45F2-8D5D-97CCCC77F98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Create a new study workflow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817EC6-8FB4-4540-BB91-546C60F729D0}"/>
              </a:ext>
            </a:extLst>
          </p:cNvPr>
          <p:cNvCxnSpPr>
            <a:cxnSpLocks/>
          </p:cNvCxnSpPr>
          <p:nvPr/>
        </p:nvCxnSpPr>
        <p:spPr>
          <a:xfrm>
            <a:off x="5830157" y="1808831"/>
            <a:ext cx="2676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72EEBE-7C75-4484-BDF0-08270BE1DD66}"/>
              </a:ext>
            </a:extLst>
          </p:cNvPr>
          <p:cNvSpPr txBox="1"/>
          <p:nvPr/>
        </p:nvSpPr>
        <p:spPr>
          <a:xfrm>
            <a:off x="6143253" y="1825540"/>
            <a:ext cx="1857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Create a Resource Group</a:t>
            </a:r>
          </a:p>
        </p:txBody>
      </p:sp>
    </p:spTree>
    <p:extLst>
      <p:ext uri="{BB962C8B-B14F-4D97-AF65-F5344CB8AC3E}">
        <p14:creationId xmlns:p14="http://schemas.microsoft.com/office/powerpoint/2010/main" val="14797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416</Words>
  <Application>Microsoft Office PowerPoint</Application>
  <PresentationFormat>Widescreen</PresentationFormat>
  <Paragraphs>155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Semibold</vt:lpstr>
      <vt:lpstr>Office Theme</vt:lpstr>
      <vt:lpstr>Data Sandbox Conceptual design – Multi-tenant environment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Equinor Data Sandbox Concept design</dc:title>
  <dc:creator>David Pazdera</dc:creator>
  <cp:lastModifiedBy>David Pazdera</cp:lastModifiedBy>
  <cp:revision>5</cp:revision>
  <dcterms:created xsi:type="dcterms:W3CDTF">2018-12-04T11:59:11Z</dcterms:created>
  <dcterms:modified xsi:type="dcterms:W3CDTF">2019-02-24T10:13:58Z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dapazd@microsoft.com</vt:lpwstr>
  </property>
  <property fmtid="{D5CDD505-2E9C-101B-9397-08002B2CF9AE}" pid="5" name="MSIP_Label_f42aa342-8706-4288-bd11-ebb85995028c_SetDate">
    <vt:lpwstr>2018-12-04T12:18:35.1423004Z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