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l" initials="d" lastIdx="1" clrIdx="0">
    <p:extLst>
      <p:ext uri="{19B8F6BF-5375-455C-9EA6-DF929625EA0E}">
        <p15:presenceInfo xmlns:p15="http://schemas.microsoft.com/office/powerpoint/2012/main" userId="deep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3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9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0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9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1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6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8B3-5645-4F0A-A1F4-D5147157CE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3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18B3-5645-4F0A-A1F4-D5147157CE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7E19B-2AF9-4B97-A10D-13470D9E7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47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7136-7723-4080-B727-F731519A8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6532"/>
            <a:ext cx="9144000" cy="2170545"/>
          </a:xfrm>
        </p:spPr>
        <p:txBody>
          <a:bodyPr/>
          <a:lstStyle/>
          <a:p>
            <a:r>
              <a:rPr lang="en-US" dirty="0"/>
              <a:t>Recommender Systems for Higher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052F6-D79B-4B3D-B541-92DD38D91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588" y="4632326"/>
            <a:ext cx="9144000" cy="11690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Author: Hussain Abbas, MSc </a:t>
            </a:r>
          </a:p>
          <a:p>
            <a:r>
              <a:rPr lang="en-US" dirty="0"/>
              <a:t>© 2021 Stats AI LLC </a:t>
            </a:r>
          </a:p>
          <a:p>
            <a:r>
              <a:rPr lang="en-US" dirty="0"/>
              <a:t>All Rights Reserved</a:t>
            </a:r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1D901DB4-FF4A-412D-B4B4-B9BE79ECB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9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6CE32A-47DF-4656-A722-6F1D4F3E4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689786"/>
            <a:ext cx="11439525" cy="451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4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9A52B7-CB2B-478B-8BFF-331CB0D55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99" y="309185"/>
            <a:ext cx="10223949" cy="5384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C1F8A0-890A-422C-8E2A-5238B110BC81}"/>
              </a:ext>
            </a:extLst>
          </p:cNvPr>
          <p:cNvSpPr txBox="1"/>
          <p:nvPr/>
        </p:nvSpPr>
        <p:spPr>
          <a:xfrm>
            <a:off x="4414775" y="5807234"/>
            <a:ext cx="5038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does </a:t>
            </a:r>
            <a:r>
              <a:rPr lang="en-US" dirty="0" err="1"/>
              <a:t>PrivacySuppressed</a:t>
            </a:r>
            <a:r>
              <a:rPr lang="en-US" dirty="0"/>
              <a:t> mean?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are there so many of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variables are 100% “</a:t>
            </a:r>
            <a:r>
              <a:rPr lang="en-US" dirty="0" err="1"/>
              <a:t>PrivacySuppressed</a:t>
            </a:r>
            <a:r>
              <a:rPr lang="en-US" dirty="0"/>
              <a:t>”!  </a:t>
            </a:r>
          </a:p>
        </p:txBody>
      </p:sp>
    </p:spTree>
    <p:extLst>
      <p:ext uri="{BB962C8B-B14F-4D97-AF65-F5344CB8AC3E}">
        <p14:creationId xmlns:p14="http://schemas.microsoft.com/office/powerpoint/2010/main" val="65963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41A0F6-3111-46C4-A761-9E134C9F63B7}"/>
              </a:ext>
            </a:extLst>
          </p:cNvPr>
          <p:cNvSpPr txBox="1"/>
          <p:nvPr/>
        </p:nvSpPr>
        <p:spPr>
          <a:xfrm>
            <a:off x="3438299" y="514326"/>
            <a:ext cx="57505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College Scorecard only shows a snippet of the available data!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AB697-2EF3-4255-BE15-3CFE06F6A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74" y="379418"/>
            <a:ext cx="8531152" cy="5120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814355-91DA-42CE-9A48-4F7EF4604942}"/>
              </a:ext>
            </a:extLst>
          </p:cNvPr>
          <p:cNvSpPr txBox="1"/>
          <p:nvPr/>
        </p:nvSpPr>
        <p:spPr>
          <a:xfrm>
            <a:off x="3559714" y="5769134"/>
            <a:ext cx="6078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us to understand what “</a:t>
            </a:r>
            <a:r>
              <a:rPr lang="en-US" dirty="0" err="1"/>
              <a:t>PrivacySuppressed</a:t>
            </a:r>
            <a:r>
              <a:rPr lang="en-US" dirty="0"/>
              <a:t>” means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us to understand the data generating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6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1988598" y="372862"/>
            <a:ext cx="878001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Conclusion</a:t>
            </a:r>
          </a:p>
          <a:p>
            <a:pPr algn="ctr"/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can combine the data provided by the College Scorecard with data from users Facebook/Gmail profiles with their tastes and preferences to provide recommendations for programs of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The best RS is the one that drives the most user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still provide search capabilities, but the primary set of recommendations ought to come from the RS (just like Netflix)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MVP we develop is an iterable that improves with time: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more users engage, the more data we collect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more data we collect, the better the recommendations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better the recommendations, the more users engage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😎</a:t>
            </a:r>
            <a:endParaRPr lang="en-US" sz="2400" dirty="0"/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4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C85D-95EF-4817-981F-CA2398B8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348" y="66672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College Scorecard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842348" y="2799458"/>
            <a:ext cx="3906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“Graduation Rate” and “Salary after Completing” are at the Institution Level, not at the Program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programs don’t have salary data due to small sample sizes</a:t>
            </a:r>
          </a:p>
        </p:txBody>
      </p:sp>
      <p:pic>
        <p:nvPicPr>
          <p:cNvPr id="18" name="Picture 17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5B9DE36E-97FA-487D-BE93-80AC3CFEC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7C475A-3AD5-42EC-B910-E2AD130BB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215" y="298389"/>
            <a:ext cx="5786437" cy="626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5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3476769" y="4809079"/>
            <a:ext cx="5750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And to get there we have to “search” for it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95A4F-90E8-4BE5-92F4-0CA92600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753035"/>
            <a:ext cx="10134600" cy="382905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5CFEE10B-D529-4E41-86E7-3F2DF5830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6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3387499" y="748006"/>
            <a:ext cx="57505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Does Netflix make you search for movies?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Does </a:t>
            </a:r>
            <a:r>
              <a:rPr lang="en-US" sz="4000" dirty="0" err="1"/>
              <a:t>Youtube</a:t>
            </a:r>
            <a:r>
              <a:rPr lang="en-US" sz="4000" dirty="0"/>
              <a:t> make you search for videos?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While both provide search, the value add is in …</a:t>
            </a:r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4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436114" y="355781"/>
            <a:ext cx="11319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Recommender Systems!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200" dirty="0"/>
          </a:p>
        </p:txBody>
      </p:sp>
      <p:pic>
        <p:nvPicPr>
          <p:cNvPr id="3" name="Picture 2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269A2746-4E17-4C61-A407-7DC6E73B1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7DC973-D095-40A7-8EAD-FD9C23A3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88" y="1874636"/>
            <a:ext cx="8455548" cy="4638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330125-CFAD-43DD-BC30-0B818D808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401" y="2178283"/>
            <a:ext cx="2134672" cy="97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3387499" y="748006"/>
            <a:ext cx="575052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Users have a finite amount of time to spend on your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Instead of spending time searching for content, users should spend that time consuming the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Thus, RS enable users to skip the search process and jump straight to the content</a:t>
            </a:r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0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3743099" y="4781526"/>
            <a:ext cx="5750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So why is this still a thing? </a:t>
            </a:r>
            <a:r>
              <a:rPr lang="en-US" sz="4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😂😂😂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95A4F-90E8-4BE5-92F4-0CA92600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753035"/>
            <a:ext cx="10134600" cy="382905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5CFEE10B-D529-4E41-86E7-3F2DF5830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8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E9B885-8A03-4FF6-88F2-C754070B0E9C}"/>
              </a:ext>
            </a:extLst>
          </p:cNvPr>
          <p:cNvSpPr txBox="1"/>
          <p:nvPr/>
        </p:nvSpPr>
        <p:spPr>
          <a:xfrm>
            <a:off x="3438299" y="514326"/>
            <a:ext cx="575052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Benefits of framing the problem as a RS Task</a:t>
            </a:r>
          </a:p>
          <a:p>
            <a:pPr algn="ctr"/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don’t have to worry about finding the best metric that values a given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Instead, the user tells us what’s important to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 we just grab it from their Facebook profile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best RS is the one that users engage with the most</a:t>
            </a:r>
          </a:p>
        </p:txBody>
      </p:sp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8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3680471-6291-4CAF-B58E-92EF7BA9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0619"/>
            <a:ext cx="1403799" cy="1403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41A0F6-3111-46C4-A761-9E134C9F63B7}"/>
              </a:ext>
            </a:extLst>
          </p:cNvPr>
          <p:cNvSpPr txBox="1"/>
          <p:nvPr/>
        </p:nvSpPr>
        <p:spPr>
          <a:xfrm>
            <a:off x="3085648" y="561951"/>
            <a:ext cx="6448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College Scorecard website only shows a snippet of the available data!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0F3C3-ECD3-472B-AAC5-1589E0CE2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2843843"/>
            <a:ext cx="7896225" cy="2333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7CD1FF-97F2-4F61-996B-15415FBD4605}"/>
              </a:ext>
            </a:extLst>
          </p:cNvPr>
          <p:cNvSpPr txBox="1"/>
          <p:nvPr/>
        </p:nvSpPr>
        <p:spPr>
          <a:xfrm>
            <a:off x="3438299" y="54306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https://collegescorecard.ed.gov/data/documentation/</a:t>
            </a:r>
          </a:p>
        </p:txBody>
      </p:sp>
    </p:spTree>
    <p:extLst>
      <p:ext uri="{BB962C8B-B14F-4D97-AF65-F5344CB8AC3E}">
        <p14:creationId xmlns:p14="http://schemas.microsoft.com/office/powerpoint/2010/main" val="203807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394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 Emoji</vt:lpstr>
      <vt:lpstr>Office Theme</vt:lpstr>
      <vt:lpstr>Recommender Systems for Higher Education</vt:lpstr>
      <vt:lpstr>The College Scorecard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 for Higher Education</dc:title>
  <dc:creator>deepl</dc:creator>
  <cp:lastModifiedBy>deepl</cp:lastModifiedBy>
  <cp:revision>139</cp:revision>
  <dcterms:created xsi:type="dcterms:W3CDTF">2021-05-20T09:00:55Z</dcterms:created>
  <dcterms:modified xsi:type="dcterms:W3CDTF">2021-05-20T10:33:27Z</dcterms:modified>
</cp:coreProperties>
</file>