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F4C"/>
    <a:srgbClr val="FFFFFF"/>
    <a:srgbClr val="6B98CF"/>
    <a:srgbClr val="3F79BF"/>
    <a:srgbClr val="22549E"/>
    <a:srgbClr val="12488A"/>
    <a:srgbClr val="0A317A"/>
    <a:srgbClr val="BFBFBF"/>
    <a:srgbClr val="A7C2E3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3817" autoAdjust="0"/>
  </p:normalViewPr>
  <p:slideViewPr>
    <p:cSldViewPr>
      <p:cViewPr varScale="1">
        <p:scale>
          <a:sx n="79" d="100"/>
          <a:sy n="79" d="100"/>
        </p:scale>
        <p:origin x="7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94933787263705E-3"/>
          <c:y val="6.5716899874634596E-2"/>
          <c:w val="0.98701075993190901"/>
          <c:h val="0.86856620025072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2004</c:v>
                </c:pt>
              </c:strCache>
            </c:strRef>
          </c:tx>
          <c:spPr>
            <a:gradFill>
              <a:gsLst>
                <a:gs pos="24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Americas</c:v>
                </c:pt>
                <c:pt idx="1">
                  <c:v>Asia</c:v>
                </c:pt>
                <c:pt idx="2">
                  <c:v>Europe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5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6-4F4E-B448-EE3849A350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2005</c:v>
                </c:pt>
              </c:strCache>
            </c:strRef>
          </c:tx>
          <c:spPr>
            <a:gradFill>
              <a:gsLst>
                <a:gs pos="70000">
                  <a:schemeClr val="accent2">
                    <a:lumMod val="75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Americas</c:v>
                </c:pt>
                <c:pt idx="1">
                  <c:v>Asia</c:v>
                </c:pt>
                <c:pt idx="2">
                  <c:v>Europe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13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26-4F4E-B448-EE3849A350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2006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Americas</c:v>
                </c:pt>
                <c:pt idx="1">
                  <c:v>Asia</c:v>
                </c:pt>
                <c:pt idx="2">
                  <c:v>Europe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26-4F4E-B448-EE3849A35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5722184"/>
        <c:axId val="513984120"/>
      </c:barChart>
      <c:catAx>
        <c:axId val="465722184"/>
        <c:scaling>
          <c:orientation val="minMax"/>
        </c:scaling>
        <c:delete val="1"/>
        <c:axPos val="b"/>
        <c:majorGridlines>
          <c:spPr>
            <a:ln w="9525" cmpd="sng">
              <a:solidFill>
                <a:srgbClr val="A6A6A6"/>
              </a:solidFill>
            </a:ln>
          </c:spPr>
        </c:majorGridlines>
        <c:numFmt formatCode="General" sourceLinked="0"/>
        <c:majorTickMark val="none"/>
        <c:minorTickMark val="none"/>
        <c:tickLblPos val="nextTo"/>
        <c:crossAx val="513984120"/>
        <c:crosses val="autoZero"/>
        <c:auto val="1"/>
        <c:lblAlgn val="ctr"/>
        <c:lblOffset val="100"/>
        <c:noMultiLvlLbl val="0"/>
      </c:catAx>
      <c:valAx>
        <c:axId val="513984120"/>
        <c:scaling>
          <c:orientation val="minMax"/>
        </c:scaling>
        <c:delete val="1"/>
        <c:axPos val="l"/>
        <c:majorGridlines>
          <c:spPr>
            <a:ln w="12700">
              <a:solidFill>
                <a:srgbClr val="86868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65722184"/>
        <c:crosses val="autoZero"/>
        <c:crossBetween val="between"/>
      </c:valAx>
      <c:spPr>
        <a:ln>
          <a:solidFill>
            <a:srgbClr val="A6A6A6"/>
          </a:solidFill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670C-684C-8EF6-BEF2A78714E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670C-684C-8EF6-BEF2A78714E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670C-684C-8EF6-BEF2A78714E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670C-684C-8EF6-BEF2A78714E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9-670C-684C-8EF6-BEF2A78714E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B-670C-684C-8EF6-BEF2A78714E4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1.1000000000000001</c:v>
                </c:pt>
                <c:pt idx="1">
                  <c:v>1.6</c:v>
                </c:pt>
                <c:pt idx="2">
                  <c:v>1.2</c:v>
                </c:pt>
                <c:pt idx="3">
                  <c:v>2</c:v>
                </c:pt>
                <c:pt idx="4">
                  <c:v>0.9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70C-684C-8EF6-BEF2A7871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00138531343419E-3"/>
          <c:y val="0"/>
          <c:w val="0.830642719348613"/>
          <c:h val="0.80184916773050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Vietnam</c:v>
                </c:pt>
                <c:pt idx="2">
                  <c:v>Indonesia</c:v>
                </c:pt>
                <c:pt idx="3">
                  <c:v>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</c:v>
                </c:pt>
                <c:pt idx="1">
                  <c:v>2.8</c:v>
                </c:pt>
                <c:pt idx="2">
                  <c:v>1.8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9-5542-ADF0-53A5A5E5CC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Vietnam</c:v>
                </c:pt>
                <c:pt idx="2">
                  <c:v>Indonesia</c:v>
                </c:pt>
                <c:pt idx="3">
                  <c:v>India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2.2000000000000002</c:v>
                </c:pt>
                <c:pt idx="2">
                  <c:v>2.9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9-5542-ADF0-53A5A5E5C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2290008"/>
        <c:axId val="481613720"/>
      </c:barChart>
      <c:catAx>
        <c:axId val="482290008"/>
        <c:scaling>
          <c:orientation val="minMax"/>
        </c:scaling>
        <c:delete val="1"/>
        <c:axPos val="b"/>
        <c:majorGridlines>
          <c:spPr>
            <a:ln>
              <a:solidFill>
                <a:srgbClr val="A6A6A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81613720"/>
        <c:crosses val="autoZero"/>
        <c:auto val="1"/>
        <c:lblAlgn val="ctr"/>
        <c:lblOffset val="100"/>
        <c:noMultiLvlLbl val="0"/>
      </c:catAx>
      <c:valAx>
        <c:axId val="481613720"/>
        <c:scaling>
          <c:orientation val="minMax"/>
        </c:scaling>
        <c:delete val="1"/>
        <c:axPos val="l"/>
        <c:majorGridlines>
          <c:spPr>
            <a:ln w="12700">
              <a:solidFill>
                <a:srgbClr val="A6A6A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82290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645780402582191E-2"/>
          <c:y val="0.15349991675373442"/>
          <c:w val="0.830642719348612"/>
          <c:h val="0.80184916773050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adadada</c:v>
                </c:pt>
                <c:pt idx="1">
                  <c:v>Korea</c:v>
                </c:pt>
                <c:pt idx="2">
                  <c:v>Japan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8.5</c:v>
                </c:pt>
                <c:pt idx="2">
                  <c:v>4.7</c:v>
                </c:pt>
                <c:pt idx="3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5-194B-B5A2-57CAA53351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adadada</c:v>
                </c:pt>
                <c:pt idx="1">
                  <c:v>Korea</c:v>
                </c:pt>
                <c:pt idx="2">
                  <c:v>Japan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</c:v>
                </c:pt>
                <c:pt idx="1">
                  <c:v>11.1</c:v>
                </c:pt>
                <c:pt idx="2">
                  <c:v>5.0999999999999996</c:v>
                </c:pt>
                <c:pt idx="3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65-194B-B5A2-57CAA5335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0395816"/>
        <c:axId val="470753416"/>
      </c:barChart>
      <c:catAx>
        <c:axId val="470395816"/>
        <c:scaling>
          <c:orientation val="minMax"/>
        </c:scaling>
        <c:delete val="1"/>
        <c:axPos val="b"/>
        <c:majorGridlines>
          <c:spPr>
            <a:ln>
              <a:solidFill>
                <a:srgbClr val="A6A6A6"/>
              </a:solidFill>
            </a:ln>
          </c:spPr>
        </c:majorGridlines>
        <c:numFmt formatCode="General" sourceLinked="0"/>
        <c:majorTickMark val="none"/>
        <c:minorTickMark val="none"/>
        <c:tickLblPos val="nextTo"/>
        <c:crossAx val="470753416"/>
        <c:crosses val="autoZero"/>
        <c:auto val="1"/>
        <c:lblAlgn val="ctr"/>
        <c:lblOffset val="100"/>
        <c:noMultiLvlLbl val="0"/>
      </c:catAx>
      <c:valAx>
        <c:axId val="470753416"/>
        <c:scaling>
          <c:orientation val="minMax"/>
        </c:scaling>
        <c:delete val="1"/>
        <c:axPos val="l"/>
        <c:majorGridlines>
          <c:spPr>
            <a:ln w="12700">
              <a:solidFill>
                <a:srgbClr val="A6A6A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70395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26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3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3">
      <a:schemeClr val="dk1"/>
    </cs:effectRef>
    <cs:fontRef idx="minor">
      <a:schemeClr val="tx1"/>
    </cs:fontRef>
  </cs:dataPoint3D>
  <cs:dataPointLine>
    <cs:lnRef idx="1">
      <cs:styleClr val="auto"/>
    </cs:lnRef>
    <cs:lineWidthScale>7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3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3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3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9D9F89-6C18-4BDB-A551-4F70B6F383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89244-4FC3-4784-BEAD-5864CC41F0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01931-4ABA-4E3D-BBEC-E5EBEB01A96A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0F207-DB35-40E9-948C-361EDFE7C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B1A0A-C7C3-44BC-BAA2-1A0CAADBD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B395-6065-4B41-A877-649BB18418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2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2C9E7-200F-452C-857E-F8B7901E52A8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7FF5-0BDB-4DCA-A36D-2E57606E0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5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F4285F5-BC77-AF4B-9069-12EFB268BC96}"/>
              </a:ext>
            </a:extLst>
          </p:cNvPr>
          <p:cNvGrpSpPr/>
          <p:nvPr userDrawn="1"/>
        </p:nvGrpSpPr>
        <p:grpSpPr>
          <a:xfrm>
            <a:off x="508001" y="3941919"/>
            <a:ext cx="6322188" cy="2600325"/>
            <a:chOff x="381000" y="3701309"/>
            <a:chExt cx="4741641" cy="2600325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B786FCF-01E7-8E4B-9E61-E14D85BAAC75}"/>
                </a:ext>
              </a:extLst>
            </p:cNvPr>
            <p:cNvSpPr/>
            <p:nvPr/>
          </p:nvSpPr>
          <p:spPr>
            <a:xfrm>
              <a:off x="485774" y="3701309"/>
              <a:ext cx="1114425" cy="251111"/>
            </a:xfrm>
            <a:prstGeom prst="roundRect">
              <a:avLst/>
            </a:prstGeom>
            <a:grp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0C66B13-60DD-B54C-9191-74D3DF9CED18}"/>
                </a:ext>
              </a:extLst>
            </p:cNvPr>
            <p:cNvSpPr/>
            <p:nvPr/>
          </p:nvSpPr>
          <p:spPr>
            <a:xfrm>
              <a:off x="381000" y="3941504"/>
              <a:ext cx="4741641" cy="2360130"/>
            </a:xfrm>
            <a:prstGeom prst="roundRect">
              <a:avLst>
                <a:gd name="adj" fmla="val 5046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0FA3AC5-D8AD-A649-B1D4-D9270736AEED}"/>
              </a:ext>
            </a:extLst>
          </p:cNvPr>
          <p:cNvSpPr/>
          <p:nvPr userDrawn="1"/>
        </p:nvSpPr>
        <p:spPr>
          <a:xfrm flipH="1">
            <a:off x="0" y="228600"/>
            <a:ext cx="12191999" cy="762000"/>
          </a:xfrm>
          <a:prstGeom prst="rect">
            <a:avLst/>
          </a:prstGeom>
          <a:gradFill flip="none" rotWithShape="1">
            <a:gsLst>
              <a:gs pos="62000">
                <a:schemeClr val="tx2"/>
              </a:gs>
              <a:gs pos="1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43ED70A-C740-5E4E-92E1-BDEF3E07642A}"/>
              </a:ext>
            </a:extLst>
          </p:cNvPr>
          <p:cNvGrpSpPr/>
          <p:nvPr userDrawn="1"/>
        </p:nvGrpSpPr>
        <p:grpSpPr>
          <a:xfrm>
            <a:off x="7823839" y="1219200"/>
            <a:ext cx="3834761" cy="246221"/>
            <a:chOff x="6267929" y="457200"/>
            <a:chExt cx="2876071" cy="24622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1816921-D75F-8C41-B007-7608012A0C61}"/>
                </a:ext>
              </a:extLst>
            </p:cNvPr>
            <p:cNvGrpSpPr/>
            <p:nvPr/>
          </p:nvGrpSpPr>
          <p:grpSpPr>
            <a:xfrm>
              <a:off x="6267929" y="457200"/>
              <a:ext cx="818671" cy="246221"/>
              <a:chOff x="400529" y="919162"/>
              <a:chExt cx="818671" cy="246221"/>
            </a:xfrm>
          </p:grpSpPr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609FF8E9-C861-8F4B-8D13-43D5C353613A}"/>
                  </a:ext>
                </a:extLst>
              </p:cNvPr>
              <p:cNvSpPr/>
              <p:nvPr/>
            </p:nvSpPr>
            <p:spPr>
              <a:xfrm>
                <a:off x="838200" y="990600"/>
                <a:ext cx="381000" cy="95250"/>
              </a:xfrm>
              <a:prstGeom prst="roundRect">
                <a:avLst>
                  <a:gd name="adj" fmla="val 12501"/>
                </a:avLst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1211C6-D2B4-4140-A03E-1541DF47CFE4}"/>
                  </a:ext>
                </a:extLst>
              </p:cNvPr>
              <p:cNvSpPr txBox="1"/>
              <p:nvPr/>
            </p:nvSpPr>
            <p:spPr>
              <a:xfrm>
                <a:off x="400529" y="919162"/>
                <a:ext cx="371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20XX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0D8620D-C564-2A42-B620-1A15EFAAA518}"/>
                </a:ext>
              </a:extLst>
            </p:cNvPr>
            <p:cNvGrpSpPr/>
            <p:nvPr/>
          </p:nvGrpSpPr>
          <p:grpSpPr>
            <a:xfrm>
              <a:off x="7297784" y="457200"/>
              <a:ext cx="816360" cy="246221"/>
              <a:chOff x="1447800" y="921547"/>
              <a:chExt cx="816360" cy="246221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4854DA0C-DA3F-4C4D-BD0A-03E8834B915F}"/>
                  </a:ext>
                </a:extLst>
              </p:cNvPr>
              <p:cNvSpPr/>
              <p:nvPr/>
            </p:nvSpPr>
            <p:spPr>
              <a:xfrm>
                <a:off x="1883160" y="990600"/>
                <a:ext cx="381000" cy="95250"/>
              </a:xfrm>
              <a:prstGeom prst="roundRect">
                <a:avLst>
                  <a:gd name="adj" fmla="val 12501"/>
                </a:avLst>
              </a:prstGeom>
              <a:solidFill>
                <a:schemeClr val="accent2">
                  <a:lumMod val="75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373180B-6A5E-6049-8723-6169DD159A12}"/>
                  </a:ext>
                </a:extLst>
              </p:cNvPr>
              <p:cNvSpPr txBox="1"/>
              <p:nvPr/>
            </p:nvSpPr>
            <p:spPr>
              <a:xfrm>
                <a:off x="1447800" y="921547"/>
                <a:ext cx="371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20XX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F6EEE65-49E9-F542-873D-7737BFF52194}"/>
                </a:ext>
              </a:extLst>
            </p:cNvPr>
            <p:cNvGrpSpPr/>
            <p:nvPr/>
          </p:nvGrpSpPr>
          <p:grpSpPr>
            <a:xfrm>
              <a:off x="8325329" y="457200"/>
              <a:ext cx="818671" cy="246221"/>
              <a:chOff x="2457929" y="904876"/>
              <a:chExt cx="818671" cy="246221"/>
            </a:xfrm>
          </p:grpSpPr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44814F1A-93BD-7B43-9DED-B2997AB00ED7}"/>
                  </a:ext>
                </a:extLst>
              </p:cNvPr>
              <p:cNvSpPr/>
              <p:nvPr/>
            </p:nvSpPr>
            <p:spPr>
              <a:xfrm>
                <a:off x="2895600" y="976313"/>
                <a:ext cx="381000" cy="95250"/>
              </a:xfrm>
              <a:prstGeom prst="roundRect">
                <a:avLst>
                  <a:gd name="adj" fmla="val 12501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6946BC3-8DF5-C143-814D-350DC33E3C7A}"/>
                  </a:ext>
                </a:extLst>
              </p:cNvPr>
              <p:cNvSpPr txBox="1"/>
              <p:nvPr/>
            </p:nvSpPr>
            <p:spPr>
              <a:xfrm>
                <a:off x="2457929" y="904876"/>
                <a:ext cx="371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20XX</a:t>
                </a: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B644667-1CBA-F145-B8F5-5FC203449DF1}"/>
              </a:ext>
            </a:extLst>
          </p:cNvPr>
          <p:cNvGrpSpPr/>
          <p:nvPr userDrawn="1"/>
        </p:nvGrpSpPr>
        <p:grpSpPr>
          <a:xfrm>
            <a:off x="495298" y="1290792"/>
            <a:ext cx="11205635" cy="2476500"/>
            <a:chOff x="371474" y="1050183"/>
            <a:chExt cx="8404226" cy="247650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0EB8488-EFF9-EA46-89FF-B0CF1F404757}"/>
                </a:ext>
              </a:extLst>
            </p:cNvPr>
            <p:cNvSpPr/>
            <p:nvPr userDrawn="1"/>
          </p:nvSpPr>
          <p:spPr>
            <a:xfrm>
              <a:off x="477845" y="1050183"/>
              <a:ext cx="2341556" cy="260350"/>
            </a:xfrm>
            <a:prstGeom prst="roundRect">
              <a:avLst/>
            </a:prstGeom>
            <a:grp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529419A-F901-A541-BB43-0C9B7A36DB34}"/>
                </a:ext>
              </a:extLst>
            </p:cNvPr>
            <p:cNvSpPr/>
            <p:nvPr/>
          </p:nvSpPr>
          <p:spPr>
            <a:xfrm>
              <a:off x="371474" y="1291483"/>
              <a:ext cx="8404226" cy="2235200"/>
            </a:xfrm>
            <a:prstGeom prst="roundRect">
              <a:avLst>
                <a:gd name="adj" fmla="val 5046"/>
              </a:avLst>
            </a:prstGeom>
            <a:grp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24" name="Chart 123">
            <a:extLst>
              <a:ext uri="{FF2B5EF4-FFF2-40B4-BE49-F238E27FC236}">
                <a16:creationId xmlns:a16="http://schemas.microsoft.com/office/drawing/2014/main" id="{D60BB75A-7411-E04D-8DD8-BB014FBA971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52247731"/>
              </p:ext>
            </p:extLst>
          </p:nvPr>
        </p:nvGraphicFramePr>
        <p:xfrm>
          <a:off x="3657600" y="1635158"/>
          <a:ext cx="7821859" cy="212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B0E7E3B6-AC10-A340-AD9B-EBE28129533E}"/>
              </a:ext>
            </a:extLst>
          </p:cNvPr>
          <p:cNvSpPr txBox="1"/>
          <p:nvPr userDrawn="1"/>
        </p:nvSpPr>
        <p:spPr>
          <a:xfrm>
            <a:off x="729956" y="6202565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F8D0AA-4D09-884F-91A8-13ADA80CEFE4}"/>
              </a:ext>
            </a:extLst>
          </p:cNvPr>
          <p:cNvSpPr txBox="1"/>
          <p:nvPr userDrawn="1"/>
        </p:nvSpPr>
        <p:spPr>
          <a:xfrm>
            <a:off x="1447785" y="620256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C9408B-30DD-C74F-AE09-D1449B8BA81B}"/>
              </a:ext>
            </a:extLst>
          </p:cNvPr>
          <p:cNvSpPr txBox="1"/>
          <p:nvPr userDrawn="1"/>
        </p:nvSpPr>
        <p:spPr>
          <a:xfrm>
            <a:off x="2169191" y="6202561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C45372-D0BB-F74F-B584-E96C514E0FD6}"/>
              </a:ext>
            </a:extLst>
          </p:cNvPr>
          <p:cNvSpPr txBox="1"/>
          <p:nvPr userDrawn="1"/>
        </p:nvSpPr>
        <p:spPr>
          <a:xfrm>
            <a:off x="2896464" y="6202560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4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2205B5E-B4ED-634D-A609-C53AA214C880}"/>
              </a:ext>
            </a:extLst>
          </p:cNvPr>
          <p:cNvGrpSpPr/>
          <p:nvPr userDrawn="1"/>
        </p:nvGrpSpPr>
        <p:grpSpPr>
          <a:xfrm>
            <a:off x="3761039" y="6202564"/>
            <a:ext cx="2760540" cy="215446"/>
            <a:chOff x="1167614" y="5437291"/>
            <a:chExt cx="2359554" cy="26072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5EC329C-C49A-5B4A-BB7C-65D75D731BC6}"/>
                </a:ext>
              </a:extLst>
            </p:cNvPr>
            <p:cNvSpPr txBox="1"/>
            <p:nvPr/>
          </p:nvSpPr>
          <p:spPr>
            <a:xfrm>
              <a:off x="1167614" y="5437291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EF80889-8725-6F4D-ADA1-7E8ACD58DF4F}"/>
                </a:ext>
              </a:extLst>
            </p:cNvPr>
            <p:cNvSpPr txBox="1"/>
            <p:nvPr/>
          </p:nvSpPr>
          <p:spPr>
            <a:xfrm>
              <a:off x="1800224" y="5437293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57C9A47-115E-E044-8342-EDE07DACAD63}"/>
                </a:ext>
              </a:extLst>
            </p:cNvPr>
            <p:cNvSpPr txBox="1"/>
            <p:nvPr/>
          </p:nvSpPr>
          <p:spPr>
            <a:xfrm>
              <a:off x="2407316" y="5437291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3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20C6D9E-514A-B04B-8E5F-A3FBD278FE4F}"/>
                </a:ext>
              </a:extLst>
            </p:cNvPr>
            <p:cNvSpPr txBox="1"/>
            <p:nvPr/>
          </p:nvSpPr>
          <p:spPr>
            <a:xfrm>
              <a:off x="3143250" y="5437291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4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45C2EC-AFC0-F240-A79D-1E86A2C94E05}"/>
              </a:ext>
            </a:extLst>
          </p:cNvPr>
          <p:cNvGrpSpPr/>
          <p:nvPr userDrawn="1"/>
        </p:nvGrpSpPr>
        <p:grpSpPr>
          <a:xfrm>
            <a:off x="7010401" y="3947982"/>
            <a:ext cx="4682067" cy="2584736"/>
            <a:chOff x="5257801" y="3707373"/>
            <a:chExt cx="3511550" cy="2584736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17F1A312-E87B-AD42-BEF3-0BDDD5D3DD80}"/>
                </a:ext>
              </a:extLst>
            </p:cNvPr>
            <p:cNvSpPr/>
            <p:nvPr/>
          </p:nvSpPr>
          <p:spPr>
            <a:xfrm>
              <a:off x="5410200" y="3707373"/>
              <a:ext cx="1219200" cy="251111"/>
            </a:xfrm>
            <a:prstGeom prst="roundRect">
              <a:avLst/>
            </a:prstGeom>
            <a:grp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F44F0CA-9648-944D-BA00-8BFF198C6455}"/>
                </a:ext>
              </a:extLst>
            </p:cNvPr>
            <p:cNvSpPr/>
            <p:nvPr/>
          </p:nvSpPr>
          <p:spPr>
            <a:xfrm>
              <a:off x="5257801" y="3939237"/>
              <a:ext cx="3511550" cy="2352872"/>
            </a:xfrm>
            <a:prstGeom prst="roundRect">
              <a:avLst>
                <a:gd name="adj" fmla="val 5046"/>
              </a:avLst>
            </a:prstGeom>
            <a:grp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3ECEA77-E0F0-B543-97A8-C4CE27C201C0}"/>
              </a:ext>
            </a:extLst>
          </p:cNvPr>
          <p:cNvSpPr/>
          <p:nvPr userDrawn="1"/>
        </p:nvSpPr>
        <p:spPr>
          <a:xfrm>
            <a:off x="711200" y="1770218"/>
            <a:ext cx="2743200" cy="1852612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152" name="Group 130" title="map">
            <a:extLst>
              <a:ext uri="{FF2B5EF4-FFF2-40B4-BE49-F238E27FC236}">
                <a16:creationId xmlns:a16="http://schemas.microsoft.com/office/drawing/2014/main" id="{F71699FA-7608-3348-BCB3-F634D0354E6E}"/>
              </a:ext>
            </a:extLst>
          </p:cNvPr>
          <p:cNvGrpSpPr/>
          <p:nvPr userDrawn="1"/>
        </p:nvGrpSpPr>
        <p:grpSpPr>
          <a:xfrm>
            <a:off x="889029" y="2017879"/>
            <a:ext cx="2374905" cy="1409699"/>
            <a:chOff x="6844183" y="2021141"/>
            <a:chExt cx="1391178" cy="985497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383E401D-62E4-6941-ABE9-C541E20D4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877" y="2604784"/>
              <a:ext cx="101420" cy="197099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302B8F40-ACE6-D743-8579-F16C6A0C5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322" y="2579908"/>
              <a:ext cx="91852" cy="114815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674BEE4C-8C5F-5342-A93D-84796A0FA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08" y="2788489"/>
              <a:ext cx="53580" cy="66976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5D269CA9-427F-3540-9BFD-52D61A008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878" y="2786575"/>
              <a:ext cx="122470" cy="76543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5747DEAA-48CC-C444-B338-3130B7009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4310" y="2819106"/>
              <a:ext cx="128210" cy="109074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B5ECF956-790D-B44F-89C5-E6F16DD4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199" y="2570340"/>
              <a:ext cx="91852" cy="195186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9B248CF3-D30F-7042-9C19-C4F3BEC7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988" y="2499537"/>
              <a:ext cx="114815" cy="244939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3012534-FA6F-5F4F-B0E9-4C5A93C2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112" y="2685155"/>
              <a:ext cx="66976" cy="55494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1" name="Freeform 50">
              <a:extLst>
                <a:ext uri="{FF2B5EF4-FFF2-40B4-BE49-F238E27FC236}">
                  <a16:creationId xmlns:a16="http://schemas.microsoft.com/office/drawing/2014/main" id="{62868A7F-7402-0944-9968-F4F1F0CA2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384" y="2949230"/>
              <a:ext cx="118642" cy="38272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1A87F699-71D7-9941-A842-C9EBFF64B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471" y="2729167"/>
              <a:ext cx="28704" cy="3827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3" name="Freeform 62">
              <a:extLst>
                <a:ext uri="{FF2B5EF4-FFF2-40B4-BE49-F238E27FC236}">
                  <a16:creationId xmlns:a16="http://schemas.microsoft.com/office/drawing/2014/main" id="{B3CC4806-147D-2A48-8C8C-8D728463E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09" y="2713859"/>
              <a:ext cx="17222" cy="19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4" name="Freeform 64">
              <a:extLst>
                <a:ext uri="{FF2B5EF4-FFF2-40B4-BE49-F238E27FC236}">
                  <a16:creationId xmlns:a16="http://schemas.microsoft.com/office/drawing/2014/main" id="{C68C8F9D-9608-304E-B8AA-D0051566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533" y="2734908"/>
              <a:ext cx="15309" cy="2487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5" name="Freeform 68">
              <a:extLst>
                <a:ext uri="{FF2B5EF4-FFF2-40B4-BE49-F238E27FC236}">
                  <a16:creationId xmlns:a16="http://schemas.microsoft.com/office/drawing/2014/main" id="{534EE490-19E5-7642-9DA4-C3B5C5C44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792" y="2750217"/>
              <a:ext cx="59321" cy="5358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F8A08D5-7A0D-AC4D-8524-25F706E60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335" y="2910958"/>
              <a:ext cx="38272" cy="1339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7" name="Freeform 113">
              <a:extLst>
                <a:ext uri="{FF2B5EF4-FFF2-40B4-BE49-F238E27FC236}">
                  <a16:creationId xmlns:a16="http://schemas.microsoft.com/office/drawing/2014/main" id="{7FF11CA1-F8DC-694F-A9C7-C78DC196B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841" y="2981761"/>
              <a:ext cx="45926" cy="24877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8" name="Freeform 119">
              <a:extLst>
                <a:ext uri="{FF2B5EF4-FFF2-40B4-BE49-F238E27FC236}">
                  <a16:creationId xmlns:a16="http://schemas.microsoft.com/office/drawing/2014/main" id="{8620CC8D-BC3C-2545-AAD6-010B07A71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434" y="2993242"/>
              <a:ext cx="22963" cy="1339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9" name="Freeform 125">
              <a:extLst>
                <a:ext uri="{FF2B5EF4-FFF2-40B4-BE49-F238E27FC236}">
                  <a16:creationId xmlns:a16="http://schemas.microsoft.com/office/drawing/2014/main" id="{122286A4-3F39-7944-A63D-B80DE9E9A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520" y="2851637"/>
              <a:ext cx="80371" cy="95679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0" name="Freeform 135">
              <a:extLst>
                <a:ext uri="{FF2B5EF4-FFF2-40B4-BE49-F238E27FC236}">
                  <a16:creationId xmlns:a16="http://schemas.microsoft.com/office/drawing/2014/main" id="{C782D530-A91C-B94A-BB16-767CDF396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372" y="2912872"/>
              <a:ext cx="13395" cy="1148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1" name="Freeform 138">
              <a:extLst>
                <a:ext uri="{FF2B5EF4-FFF2-40B4-BE49-F238E27FC236}">
                  <a16:creationId xmlns:a16="http://schemas.microsoft.com/office/drawing/2014/main" id="{7F60B2FD-7F36-5B4F-8BCE-547FC12C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681" y="2845896"/>
              <a:ext cx="19136" cy="4018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2" name="Freeform 157">
              <a:extLst>
                <a:ext uri="{FF2B5EF4-FFF2-40B4-BE49-F238E27FC236}">
                  <a16:creationId xmlns:a16="http://schemas.microsoft.com/office/drawing/2014/main" id="{80F2B845-45A7-3E4C-B547-847193A6D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174" y="2803797"/>
              <a:ext cx="137778" cy="14543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3" name="Freeform 257">
              <a:extLst>
                <a:ext uri="{FF2B5EF4-FFF2-40B4-BE49-F238E27FC236}">
                  <a16:creationId xmlns:a16="http://schemas.microsoft.com/office/drawing/2014/main" id="{98BB0C75-DB97-2443-8979-5BC92449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431" y="2021141"/>
              <a:ext cx="520495" cy="277470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" name="Freeform 258">
              <a:extLst>
                <a:ext uri="{FF2B5EF4-FFF2-40B4-BE49-F238E27FC236}">
                  <a16:creationId xmlns:a16="http://schemas.microsoft.com/office/drawing/2014/main" id="{9354CBB1-E558-8147-8049-12A41256D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2704" y="2065153"/>
              <a:ext cx="782657" cy="545372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5" name="Freeform 272">
              <a:extLst>
                <a:ext uri="{FF2B5EF4-FFF2-40B4-BE49-F238E27FC236}">
                  <a16:creationId xmlns:a16="http://schemas.microsoft.com/office/drawing/2014/main" id="{040D27FE-0968-7748-8B7E-059631C04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320" y="2547377"/>
              <a:ext cx="101420" cy="112902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6" name="Freeform 273">
              <a:extLst>
                <a:ext uri="{FF2B5EF4-FFF2-40B4-BE49-F238E27FC236}">
                  <a16:creationId xmlns:a16="http://schemas.microsoft.com/office/drawing/2014/main" id="{EF65A89B-5727-FE4B-B013-79C5AB81E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4678" y="2627747"/>
              <a:ext cx="132037" cy="84198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7" name="Freeform 280">
              <a:extLst>
                <a:ext uri="{FF2B5EF4-FFF2-40B4-BE49-F238E27FC236}">
                  <a16:creationId xmlns:a16="http://schemas.microsoft.com/office/drawing/2014/main" id="{B44D768D-F720-4A41-8180-64E56E124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988" y="2468920"/>
              <a:ext cx="101420" cy="57408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8" name="Freeform 285">
              <a:extLst>
                <a:ext uri="{FF2B5EF4-FFF2-40B4-BE49-F238E27FC236}">
                  <a16:creationId xmlns:a16="http://schemas.microsoft.com/office/drawing/2014/main" id="{79B7960E-7D0C-824B-9EB6-0535C3830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395" y="2342623"/>
              <a:ext cx="183704" cy="139692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9" name="Freeform 288">
              <a:extLst>
                <a:ext uri="{FF2B5EF4-FFF2-40B4-BE49-F238E27FC236}">
                  <a16:creationId xmlns:a16="http://schemas.microsoft.com/office/drawing/2014/main" id="{A264A640-1117-3E4D-9747-36BA62A0E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135" y="2365586"/>
              <a:ext cx="214322" cy="197099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0" name="Freeform 289">
              <a:extLst>
                <a:ext uri="{FF2B5EF4-FFF2-40B4-BE49-F238E27FC236}">
                  <a16:creationId xmlns:a16="http://schemas.microsoft.com/office/drawing/2014/main" id="{F8800A0F-28A3-FA43-A9E6-FD011A3A8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814" y="2319660"/>
              <a:ext cx="244939" cy="223890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1" name="Freeform 292">
              <a:extLst>
                <a:ext uri="{FF2B5EF4-FFF2-40B4-BE49-F238E27FC236}">
                  <a16:creationId xmlns:a16="http://schemas.microsoft.com/office/drawing/2014/main" id="{DABA6147-38DA-EE46-812A-BED64B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3011" y="2357932"/>
              <a:ext cx="128210" cy="128210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2" name="Freeform 297">
              <a:extLst>
                <a:ext uri="{FF2B5EF4-FFF2-40B4-BE49-F238E27FC236}">
                  <a16:creationId xmlns:a16="http://schemas.microsoft.com/office/drawing/2014/main" id="{7EFA01F2-C835-0240-8992-C50E2C719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4183" y="2281388"/>
              <a:ext cx="239198" cy="105247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3" name="Freeform 300">
              <a:extLst>
                <a:ext uri="{FF2B5EF4-FFF2-40B4-BE49-F238E27FC236}">
                  <a16:creationId xmlns:a16="http://schemas.microsoft.com/office/drawing/2014/main" id="{D3094904-DCD3-8F4A-B4AF-7EAA4A06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320" y="2254598"/>
              <a:ext cx="86111" cy="4209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4" name="Freeform 384">
              <a:extLst>
                <a:ext uri="{FF2B5EF4-FFF2-40B4-BE49-F238E27FC236}">
                  <a16:creationId xmlns:a16="http://schemas.microsoft.com/office/drawing/2014/main" id="{8585FA23-CA51-EE4B-A4B7-4482FF3F7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344" y="2440216"/>
              <a:ext cx="269816" cy="233457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5" name="Freeform 385">
              <a:extLst>
                <a:ext uri="{FF2B5EF4-FFF2-40B4-BE49-F238E27FC236}">
                  <a16:creationId xmlns:a16="http://schemas.microsoft.com/office/drawing/2014/main" id="{5611C7F9-1998-1249-B052-98EFB1F34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4987" y="2218240"/>
              <a:ext cx="220062" cy="143519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6" name="Freeform 386">
              <a:extLst>
                <a:ext uri="{FF2B5EF4-FFF2-40B4-BE49-F238E27FC236}">
                  <a16:creationId xmlns:a16="http://schemas.microsoft.com/office/drawing/2014/main" id="{D04A10A6-96FA-C947-83FB-23D3CFE20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247" y="2748303"/>
              <a:ext cx="26790" cy="4975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7" name="Freeform 814">
              <a:extLst>
                <a:ext uri="{FF2B5EF4-FFF2-40B4-BE49-F238E27FC236}">
                  <a16:creationId xmlns:a16="http://schemas.microsoft.com/office/drawing/2014/main" id="{000C31D0-429E-E84F-91E4-1D794D181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77" y="2199104"/>
              <a:ext cx="45926" cy="57408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30" y="58"/>
                </a:cxn>
                <a:cxn ang="0">
                  <a:pos x="34" y="52"/>
                </a:cxn>
                <a:cxn ang="0">
                  <a:pos x="38" y="48"/>
                </a:cxn>
                <a:cxn ang="0">
                  <a:pos x="40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4" y="26"/>
                </a:cxn>
                <a:cxn ang="0">
                  <a:pos x="40" y="22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46" y="0"/>
                </a:cxn>
                <a:cxn ang="0">
                  <a:pos x="36" y="6"/>
                </a:cxn>
                <a:cxn ang="0">
                  <a:pos x="36" y="2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8" y="10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10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4"/>
                </a:cxn>
                <a:cxn ang="0">
                  <a:pos x="10" y="18"/>
                </a:cxn>
                <a:cxn ang="0">
                  <a:pos x="6" y="2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4" y="58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8" y="56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</a:cxnLst>
              <a:rect l="0" t="0" r="r" b="b"/>
              <a:pathLst>
                <a:path w="48" h="60">
                  <a:moveTo>
                    <a:pt x="24" y="60"/>
                  </a:moveTo>
                  <a:lnTo>
                    <a:pt x="30" y="58"/>
                  </a:lnTo>
                  <a:lnTo>
                    <a:pt x="34" y="52"/>
                  </a:lnTo>
                  <a:lnTo>
                    <a:pt x="38" y="48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4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6" y="6"/>
                  </a:lnTo>
                  <a:lnTo>
                    <a:pt x="36" y="2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10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0" y="18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8" y="56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8" name="Freeform 828">
              <a:extLst>
                <a:ext uri="{FF2B5EF4-FFF2-40B4-BE49-F238E27FC236}">
                  <a16:creationId xmlns:a16="http://schemas.microsoft.com/office/drawing/2014/main" id="{51FF8DA6-929A-2A43-AA0C-23840F3A1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976" y="2499537"/>
              <a:ext cx="44012" cy="229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9" name="Freeform 829">
              <a:extLst>
                <a:ext uri="{FF2B5EF4-FFF2-40B4-BE49-F238E27FC236}">
                  <a16:creationId xmlns:a16="http://schemas.microsoft.com/office/drawing/2014/main" id="{FE7A66F6-B1AD-5940-954E-2A8CE8FFC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494" y="2524414"/>
              <a:ext cx="61235" cy="78457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90" name="Freeform 830">
              <a:extLst>
                <a:ext uri="{FF2B5EF4-FFF2-40B4-BE49-F238E27FC236}">
                  <a16:creationId xmlns:a16="http://schemas.microsoft.com/office/drawing/2014/main" id="{7463A27F-113A-294F-970B-16F85EC81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87" y="2382808"/>
              <a:ext cx="376976" cy="388458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91" name="Freeform 831">
              <a:extLst>
                <a:ext uri="{FF2B5EF4-FFF2-40B4-BE49-F238E27FC236}">
                  <a16:creationId xmlns:a16="http://schemas.microsoft.com/office/drawing/2014/main" id="{0FC69655-5734-A847-9EB8-B6E2E87E6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581" y="2091943"/>
              <a:ext cx="405680" cy="199013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92" name="Chart 191">
            <a:extLst>
              <a:ext uri="{FF2B5EF4-FFF2-40B4-BE49-F238E27FC236}">
                <a16:creationId xmlns:a16="http://schemas.microsoft.com/office/drawing/2014/main" id="{05F71C44-6DAE-3A4E-9A21-E91821AEFD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484737068"/>
              </p:ext>
            </p:extLst>
          </p:nvPr>
        </p:nvGraphicFramePr>
        <p:xfrm>
          <a:off x="7620000" y="4243326"/>
          <a:ext cx="3147681" cy="209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5" name="Chart 194">
            <a:extLst>
              <a:ext uri="{FF2B5EF4-FFF2-40B4-BE49-F238E27FC236}">
                <a16:creationId xmlns:a16="http://schemas.microsoft.com/office/drawing/2014/main" id="{00155B8D-BBCA-E04B-8B10-C2795C8A39B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84705942"/>
              </p:ext>
            </p:extLst>
          </p:nvPr>
        </p:nvGraphicFramePr>
        <p:xfrm>
          <a:off x="3712740" y="4263335"/>
          <a:ext cx="3565980" cy="2459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6" name="Chart 195">
            <a:extLst>
              <a:ext uri="{FF2B5EF4-FFF2-40B4-BE49-F238E27FC236}">
                <a16:creationId xmlns:a16="http://schemas.microsoft.com/office/drawing/2014/main" id="{22D1AA51-1FCC-F64B-B8D2-FDEB3567FA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32631619"/>
              </p:ext>
            </p:extLst>
          </p:nvPr>
        </p:nvGraphicFramePr>
        <p:xfrm>
          <a:off x="486973" y="3908756"/>
          <a:ext cx="3565980" cy="2420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0" name="Content Placeholder 198">
            <a:extLst>
              <a:ext uri="{FF2B5EF4-FFF2-40B4-BE49-F238E27FC236}">
                <a16:creationId xmlns:a16="http://schemas.microsoft.com/office/drawing/2014/main" id="{FDD021C1-28A0-3746-AC16-1859CF1F2E9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4327" y="390183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1" name="Content Placeholder 198">
            <a:extLst>
              <a:ext uri="{FF2B5EF4-FFF2-40B4-BE49-F238E27FC236}">
                <a16:creationId xmlns:a16="http://schemas.microsoft.com/office/drawing/2014/main" id="{F055BB4F-633B-DB45-BB97-DA69AF3200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13600" y="391871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Content Placeholder 198">
            <a:extLst>
              <a:ext uri="{FF2B5EF4-FFF2-40B4-BE49-F238E27FC236}">
                <a16:creationId xmlns:a16="http://schemas.microsoft.com/office/drawing/2014/main" id="{7945B06B-CC5E-6545-B772-D0C06EA5DD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2000" y="1231209"/>
            <a:ext cx="2927644" cy="25070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203" name="Content Placeholder 198">
            <a:extLst>
              <a:ext uri="{FF2B5EF4-FFF2-40B4-BE49-F238E27FC236}">
                <a16:creationId xmlns:a16="http://schemas.microsoft.com/office/drawing/2014/main" id="{D7AB0D00-89F4-064D-856B-AD8AD4C8681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1322" y="6312750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Content Placeholder 198">
            <a:extLst>
              <a:ext uri="{FF2B5EF4-FFF2-40B4-BE49-F238E27FC236}">
                <a16:creationId xmlns:a16="http://schemas.microsoft.com/office/drawing/2014/main" id="{98B3A6D1-0C05-324B-9C53-47EE5129A8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3858" y="6312750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ontent Placeholder 198">
            <a:extLst>
              <a:ext uri="{FF2B5EF4-FFF2-40B4-BE49-F238E27FC236}">
                <a16:creationId xmlns:a16="http://schemas.microsoft.com/office/drawing/2014/main" id="{7B3D4096-1023-524D-898F-B9C1ECECFA8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669095" y="188250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6" name="Content Placeholder 198">
            <a:extLst>
              <a:ext uri="{FF2B5EF4-FFF2-40B4-BE49-F238E27FC236}">
                <a16:creationId xmlns:a16="http://schemas.microsoft.com/office/drawing/2014/main" id="{17CD3DA4-D57C-7445-BBBE-40C4A7423A9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208959" y="1887566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7" name="Content Placeholder 198">
            <a:extLst>
              <a:ext uri="{FF2B5EF4-FFF2-40B4-BE49-F238E27FC236}">
                <a16:creationId xmlns:a16="http://schemas.microsoft.com/office/drawing/2014/main" id="{55134660-13A7-7B4A-BBBF-F84388BC9F6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60318" y="189263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Content Placeholder 198">
            <a:extLst>
              <a:ext uri="{FF2B5EF4-FFF2-40B4-BE49-F238E27FC236}">
                <a16:creationId xmlns:a16="http://schemas.microsoft.com/office/drawing/2014/main" id="{E7AEAE41-15D2-A942-AB34-00EBD3F5F82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25582" y="1883752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Content Placeholder 198">
            <a:extLst>
              <a:ext uri="{FF2B5EF4-FFF2-40B4-BE49-F238E27FC236}">
                <a16:creationId xmlns:a16="http://schemas.microsoft.com/office/drawing/2014/main" id="{DCC6FB7E-10ED-CA40-BEF4-1CBF264870D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51541" y="1888218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0" name="Content Placeholder 198">
            <a:extLst>
              <a:ext uri="{FF2B5EF4-FFF2-40B4-BE49-F238E27FC236}">
                <a16:creationId xmlns:a16="http://schemas.microsoft.com/office/drawing/2014/main" id="{C2BA4677-5418-9243-BF4B-263A605F778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010401" y="4375947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Content Placeholder 198">
            <a:extLst>
              <a:ext uri="{FF2B5EF4-FFF2-40B4-BE49-F238E27FC236}">
                <a16:creationId xmlns:a16="http://schemas.microsoft.com/office/drawing/2014/main" id="{D66915DC-1417-4740-A0E3-5F6F37A5065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121144" y="5999094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Content Placeholder 198">
            <a:extLst>
              <a:ext uri="{FF2B5EF4-FFF2-40B4-BE49-F238E27FC236}">
                <a16:creationId xmlns:a16="http://schemas.microsoft.com/office/drawing/2014/main" id="{47C10270-47D8-F146-863D-E3796305322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517994" y="6138526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Content Placeholder 198">
            <a:extLst>
              <a:ext uri="{FF2B5EF4-FFF2-40B4-BE49-F238E27FC236}">
                <a16:creationId xmlns:a16="http://schemas.microsoft.com/office/drawing/2014/main" id="{6A1335F2-054C-B94E-B279-FF1522E577A7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0062890" y="5526927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Content Placeholder 198">
            <a:extLst>
              <a:ext uri="{FF2B5EF4-FFF2-40B4-BE49-F238E27FC236}">
                <a16:creationId xmlns:a16="http://schemas.microsoft.com/office/drawing/2014/main" id="{3F19B493-C5F6-C546-824A-320F7027ED7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0066950" y="4914516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Content Placeholder 198">
            <a:extLst>
              <a:ext uri="{FF2B5EF4-FFF2-40B4-BE49-F238E27FC236}">
                <a16:creationId xmlns:a16="http://schemas.microsoft.com/office/drawing/2014/main" id="{8BD819D0-1E77-FB4F-99E2-FC8E2AFA6FD6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561536" y="4276028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9E8D33-BCE9-124F-949C-A0627587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73" y="264895"/>
            <a:ext cx="11171628" cy="679099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D7D446C9-8A5F-4E26-9379-018D2058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73" y="264895"/>
            <a:ext cx="11171628" cy="679099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B586E7-3C5B-4A38-87F0-329B79C9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95600" y="2667000"/>
            <a:ext cx="6400800" cy="152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A9309-DB1A-4CD3-AAD2-E118E2D6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332656"/>
            <a:ext cx="11395249" cy="611338"/>
          </a:xfrm>
        </p:spPr>
        <p:txBody>
          <a:bodyPr/>
          <a:lstStyle/>
          <a:p>
            <a:r>
              <a:rPr lang="en-US" sz="2800" dirty="0"/>
              <a:t>Partial Least Squares - Regression</a:t>
            </a:r>
            <a:br>
              <a:rPr lang="en-US" dirty="0"/>
            </a:br>
            <a:endParaRPr 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F27F42-6694-4312-B11A-81461050AB2D}"/>
              </a:ext>
            </a:extLst>
          </p:cNvPr>
          <p:cNvSpPr/>
          <p:nvPr/>
        </p:nvSpPr>
        <p:spPr>
          <a:xfrm>
            <a:off x="4808048" y="2671855"/>
            <a:ext cx="2448272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A57363-C05E-428F-8B31-6C4090D67805}"/>
              </a:ext>
            </a:extLst>
          </p:cNvPr>
          <p:cNvSpPr/>
          <p:nvPr/>
        </p:nvSpPr>
        <p:spPr>
          <a:xfrm>
            <a:off x="2278826" y="3670724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D358EF-FA94-46E0-B693-D727417288A2}"/>
              </a:ext>
            </a:extLst>
          </p:cNvPr>
          <p:cNvSpPr/>
          <p:nvPr/>
        </p:nvSpPr>
        <p:spPr>
          <a:xfrm>
            <a:off x="7248880" y="3602923"/>
            <a:ext cx="295232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CCCEC-E1E8-4880-8CA7-7A3F3224510D}"/>
              </a:ext>
            </a:extLst>
          </p:cNvPr>
          <p:cNvSpPr txBox="1"/>
          <p:nvPr/>
        </p:nvSpPr>
        <p:spPr>
          <a:xfrm>
            <a:off x="5268306" y="3052512"/>
            <a:ext cx="1800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Health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5DF101-DB6C-4B21-B5C0-09324D8E95C8}"/>
              </a:ext>
            </a:extLst>
          </p:cNvPr>
          <p:cNvCxnSpPr/>
          <p:nvPr/>
        </p:nvCxnSpPr>
        <p:spPr>
          <a:xfrm flipV="1">
            <a:off x="6883010" y="2254808"/>
            <a:ext cx="50405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4BD075-0E65-453F-BEEF-C787609A012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32184" y="1347595"/>
            <a:ext cx="53656" cy="132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5291FC-AC29-4D22-8220-D07CE44169D9}"/>
              </a:ext>
            </a:extLst>
          </p:cNvPr>
          <p:cNvCxnSpPr>
            <a:cxnSpLocks/>
          </p:cNvCxnSpPr>
          <p:nvPr/>
        </p:nvCxnSpPr>
        <p:spPr>
          <a:xfrm flipH="1" flipV="1">
            <a:off x="4787455" y="2179778"/>
            <a:ext cx="718581" cy="74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34B7C8-8CB2-4976-9F68-4DA35B509030}"/>
              </a:ext>
            </a:extLst>
          </p:cNvPr>
          <p:cNvSpPr txBox="1"/>
          <p:nvPr/>
        </p:nvSpPr>
        <p:spPr>
          <a:xfrm>
            <a:off x="7970838" y="4149080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Trust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DB6750-3BEC-4BDC-BB32-9D14BFE59049}"/>
              </a:ext>
            </a:extLst>
          </p:cNvPr>
          <p:cNvSpPr txBox="1"/>
          <p:nvPr/>
        </p:nvSpPr>
        <p:spPr>
          <a:xfrm>
            <a:off x="2456527" y="3887470"/>
            <a:ext cx="2415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Income Inequality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0A7D55-95AF-4ECD-8981-F3E2466971D8}"/>
              </a:ext>
            </a:extLst>
          </p:cNvPr>
          <p:cNvCxnSpPr/>
          <p:nvPr/>
        </p:nvCxnSpPr>
        <p:spPr>
          <a:xfrm flipV="1">
            <a:off x="9120336" y="2492896"/>
            <a:ext cx="432048" cy="117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334E03-4D11-48EC-A534-4B798F7CE1A0}"/>
              </a:ext>
            </a:extLst>
          </p:cNvPr>
          <p:cNvCxnSpPr/>
          <p:nvPr/>
        </p:nvCxnSpPr>
        <p:spPr>
          <a:xfrm flipV="1">
            <a:off x="10056440" y="3887470"/>
            <a:ext cx="1368152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51318C-1D4C-42CE-A7E3-BE351A0A936F}"/>
              </a:ext>
            </a:extLst>
          </p:cNvPr>
          <p:cNvCxnSpPr/>
          <p:nvPr/>
        </p:nvCxnSpPr>
        <p:spPr>
          <a:xfrm>
            <a:off x="9433199" y="5330894"/>
            <a:ext cx="72008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2DDB5E-7A3C-495E-BFFC-5105400966B2}"/>
              </a:ext>
            </a:extLst>
          </p:cNvPr>
          <p:cNvSpPr/>
          <p:nvPr/>
        </p:nvSpPr>
        <p:spPr>
          <a:xfrm>
            <a:off x="10082989" y="87114"/>
            <a:ext cx="1850473" cy="1030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4BB990-EF6E-4B70-8A38-DE74BC28801E}"/>
              </a:ext>
            </a:extLst>
          </p:cNvPr>
          <p:cNvSpPr txBox="1"/>
          <p:nvPr/>
        </p:nvSpPr>
        <p:spPr>
          <a:xfrm>
            <a:off x="10361567" y="136161"/>
            <a:ext cx="1615084" cy="93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Latent variable of inner model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A645BD-312D-40D8-A265-DC8C946307FB}"/>
              </a:ext>
            </a:extLst>
          </p:cNvPr>
          <p:cNvCxnSpPr/>
          <p:nvPr/>
        </p:nvCxnSpPr>
        <p:spPr>
          <a:xfrm flipH="1" flipV="1">
            <a:off x="2666628" y="2685186"/>
            <a:ext cx="621060" cy="104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F94EB5-5AB3-47C7-95C0-334EE0AFFD04}"/>
              </a:ext>
            </a:extLst>
          </p:cNvPr>
          <p:cNvCxnSpPr/>
          <p:nvPr/>
        </p:nvCxnSpPr>
        <p:spPr>
          <a:xfrm flipH="1" flipV="1">
            <a:off x="1630002" y="3429000"/>
            <a:ext cx="826525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1A8D1-6BC3-47D1-8BA0-F0A52E26BA94}"/>
              </a:ext>
            </a:extLst>
          </p:cNvPr>
          <p:cNvCxnSpPr/>
          <p:nvPr/>
        </p:nvCxnSpPr>
        <p:spPr>
          <a:xfrm flipH="1">
            <a:off x="1849056" y="5336078"/>
            <a:ext cx="1062836" cy="176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CA367-950E-4389-BF38-D8B1856EED5B}"/>
              </a:ext>
            </a:extLst>
          </p:cNvPr>
          <p:cNvSpPr/>
          <p:nvPr/>
        </p:nvSpPr>
        <p:spPr>
          <a:xfrm>
            <a:off x="8904314" y="1970473"/>
            <a:ext cx="2448272" cy="5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Trust in family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7D700A-C42A-4D8B-AB7B-B5524E6C6020}"/>
              </a:ext>
            </a:extLst>
          </p:cNvPr>
          <p:cNvSpPr/>
          <p:nvPr/>
        </p:nvSpPr>
        <p:spPr>
          <a:xfrm>
            <a:off x="7968205" y="313753"/>
            <a:ext cx="1728192" cy="55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8358FC-0CEF-4E55-9BE6-F290F49DD4B3}"/>
              </a:ext>
            </a:extLst>
          </p:cNvPr>
          <p:cNvSpPr txBox="1"/>
          <p:nvPr/>
        </p:nvSpPr>
        <p:spPr>
          <a:xfrm>
            <a:off x="8185191" y="279296"/>
            <a:ext cx="143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Indicator of outer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AAA781-A293-4D79-8028-47C664ABD5D0}"/>
              </a:ext>
            </a:extLst>
          </p:cNvPr>
          <p:cNvSpPr txBox="1"/>
          <p:nvPr/>
        </p:nvSpPr>
        <p:spPr>
          <a:xfrm>
            <a:off x="6240026" y="332656"/>
            <a:ext cx="13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68B291E-788D-422E-9FCF-99CC6FFFA977}"/>
              </a:ext>
            </a:extLst>
          </p:cNvPr>
          <p:cNvSpPr/>
          <p:nvPr/>
        </p:nvSpPr>
        <p:spPr>
          <a:xfrm>
            <a:off x="6086410" y="332656"/>
            <a:ext cx="1486565" cy="431838"/>
          </a:xfrm>
          <a:prstGeom prst="roundRect">
            <a:avLst>
              <a:gd name="adj" fmla="val 44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93A292-FBC3-4CE5-B53C-FA7DB0E75BAA}"/>
              </a:ext>
            </a:extLst>
          </p:cNvPr>
          <p:cNvSpPr/>
          <p:nvPr/>
        </p:nvSpPr>
        <p:spPr>
          <a:xfrm>
            <a:off x="9913174" y="2929813"/>
            <a:ext cx="2016226" cy="106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267463-F5D0-4F1B-93EE-53563FF068CD}"/>
              </a:ext>
            </a:extLst>
          </p:cNvPr>
          <p:cNvSpPr/>
          <p:nvPr/>
        </p:nvSpPr>
        <p:spPr>
          <a:xfrm>
            <a:off x="8064437" y="5763163"/>
            <a:ext cx="3581734" cy="68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433E63-0266-4EEB-8A4F-DE73F7356BE3}"/>
              </a:ext>
            </a:extLst>
          </p:cNvPr>
          <p:cNvSpPr txBox="1"/>
          <p:nvPr/>
        </p:nvSpPr>
        <p:spPr>
          <a:xfrm>
            <a:off x="10267269" y="3115522"/>
            <a:ext cx="151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Trust in neighbours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6CFA3C-16BB-4354-87DA-F95546914D82}"/>
              </a:ext>
            </a:extLst>
          </p:cNvPr>
          <p:cNvSpPr txBox="1"/>
          <p:nvPr/>
        </p:nvSpPr>
        <p:spPr>
          <a:xfrm>
            <a:off x="8187541" y="5949280"/>
            <a:ext cx="35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Trust in people in personal circle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9B47D-0DBF-44A9-A991-E489127A0A24}"/>
              </a:ext>
            </a:extLst>
          </p:cNvPr>
          <p:cNvSpPr txBox="1"/>
          <p:nvPr/>
        </p:nvSpPr>
        <p:spPr>
          <a:xfrm>
            <a:off x="6310781" y="3639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096F3A-7B30-49B1-A01F-EDEDDBAD49E1}"/>
              </a:ext>
            </a:extLst>
          </p:cNvPr>
          <p:cNvSpPr/>
          <p:nvPr/>
        </p:nvSpPr>
        <p:spPr>
          <a:xfrm>
            <a:off x="3678673" y="1007576"/>
            <a:ext cx="4508868" cy="43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1B2804-2025-4C2B-8A65-4EBEC70EC17F}"/>
              </a:ext>
            </a:extLst>
          </p:cNvPr>
          <p:cNvSpPr txBox="1"/>
          <p:nvPr/>
        </p:nvSpPr>
        <p:spPr>
          <a:xfrm>
            <a:off x="3751292" y="1050352"/>
            <a:ext cx="410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(subjective evaluation of) health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33FA42-91A4-4112-ABCC-C72168343D38}"/>
              </a:ext>
            </a:extLst>
          </p:cNvPr>
          <p:cNvSpPr/>
          <p:nvPr/>
        </p:nvSpPr>
        <p:spPr>
          <a:xfrm>
            <a:off x="3431704" y="4856966"/>
            <a:ext cx="45719" cy="22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1F4DBE-A9BE-41AB-82B7-AE3DA62FB63F}"/>
              </a:ext>
            </a:extLst>
          </p:cNvPr>
          <p:cNvSpPr/>
          <p:nvPr/>
        </p:nvSpPr>
        <p:spPr>
          <a:xfrm>
            <a:off x="530027" y="2111081"/>
            <a:ext cx="2323211" cy="54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8EF5E7-CBB8-46B4-825B-DEF77878046A}"/>
              </a:ext>
            </a:extLst>
          </p:cNvPr>
          <p:cNvSpPr txBox="1"/>
          <p:nvPr/>
        </p:nvSpPr>
        <p:spPr>
          <a:xfrm>
            <a:off x="650268" y="2209512"/>
            <a:ext cx="195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Gini Coefficient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529828-4B69-42F9-B063-9FE977BBE4BA}"/>
              </a:ext>
            </a:extLst>
          </p:cNvPr>
          <p:cNvSpPr/>
          <p:nvPr/>
        </p:nvSpPr>
        <p:spPr>
          <a:xfrm>
            <a:off x="7392144" y="1746834"/>
            <a:ext cx="1152123" cy="49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93063E-0E80-417C-9BC7-BF3A487C2333}"/>
              </a:ext>
            </a:extLst>
          </p:cNvPr>
          <p:cNvSpPr txBox="1"/>
          <p:nvPr/>
        </p:nvSpPr>
        <p:spPr>
          <a:xfrm>
            <a:off x="7692524" y="1821690"/>
            <a:ext cx="74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B134F0-6143-406A-A286-8F02FCD26CA3}"/>
              </a:ext>
            </a:extLst>
          </p:cNvPr>
          <p:cNvSpPr/>
          <p:nvPr/>
        </p:nvSpPr>
        <p:spPr>
          <a:xfrm>
            <a:off x="3171682" y="1659290"/>
            <a:ext cx="1808207" cy="6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8EAFD5-0403-426D-850E-8B183A066594}"/>
              </a:ext>
            </a:extLst>
          </p:cNvPr>
          <p:cNvSpPr txBox="1"/>
          <p:nvPr/>
        </p:nvSpPr>
        <p:spPr>
          <a:xfrm>
            <a:off x="3238236" y="1668135"/>
            <a:ext cx="211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Life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Expectancy</a:t>
            </a:r>
            <a:r>
              <a:rPr lang="en-GB" dirty="0"/>
              <a:t>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5A439B-E615-4492-BE1A-BF15D0940507}"/>
              </a:ext>
            </a:extLst>
          </p:cNvPr>
          <p:cNvSpPr/>
          <p:nvPr/>
        </p:nvSpPr>
        <p:spPr>
          <a:xfrm>
            <a:off x="263352" y="3115522"/>
            <a:ext cx="16546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F8F6C-1644-4FFF-9C7E-8A3B089ACBA7}"/>
              </a:ext>
            </a:extLst>
          </p:cNvPr>
          <p:cNvSpPr/>
          <p:nvPr/>
        </p:nvSpPr>
        <p:spPr>
          <a:xfrm>
            <a:off x="573402" y="5501333"/>
            <a:ext cx="2347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CB932A-C273-4A86-9C0D-B4987AC9CC3B}"/>
              </a:ext>
            </a:extLst>
          </p:cNvPr>
          <p:cNvSpPr txBox="1"/>
          <p:nvPr/>
        </p:nvSpPr>
        <p:spPr>
          <a:xfrm>
            <a:off x="262600" y="3284984"/>
            <a:ext cx="147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Palma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Ratio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B85785-56F6-460B-8089-CEAA74ABD46B}"/>
              </a:ext>
            </a:extLst>
          </p:cNvPr>
          <p:cNvSpPr txBox="1"/>
          <p:nvPr/>
        </p:nvSpPr>
        <p:spPr>
          <a:xfrm>
            <a:off x="803329" y="5781889"/>
            <a:ext cx="20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Quintile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Ratio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B750E00-96A4-46CA-9910-FAC9C7B55676}"/>
              </a:ext>
            </a:extLst>
          </p:cNvPr>
          <p:cNvSpPr/>
          <p:nvPr/>
        </p:nvSpPr>
        <p:spPr>
          <a:xfrm>
            <a:off x="7620534" y="483468"/>
            <a:ext cx="312253" cy="13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415F944-5CCE-440B-AF6A-3DDB1218895C}"/>
              </a:ext>
            </a:extLst>
          </p:cNvPr>
          <p:cNvSpPr/>
          <p:nvPr/>
        </p:nvSpPr>
        <p:spPr>
          <a:xfrm>
            <a:off x="9731815" y="410031"/>
            <a:ext cx="312548" cy="327169"/>
          </a:xfrm>
          <a:prstGeom prst="rightArrow">
            <a:avLst>
              <a:gd name="adj1" fmla="val 372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71E917-0261-495C-AD0D-CD3BE5A50AC6}"/>
              </a:ext>
            </a:extLst>
          </p:cNvPr>
          <p:cNvSpPr/>
          <p:nvPr/>
        </p:nvSpPr>
        <p:spPr>
          <a:xfrm>
            <a:off x="1899920" y="2448560"/>
            <a:ext cx="8493760" cy="3302000"/>
          </a:xfrm>
          <a:custGeom>
            <a:avLst/>
            <a:gdLst>
              <a:gd name="connsiteX0" fmla="*/ 91440 w 8493760"/>
              <a:gd name="connsiteY0" fmla="*/ 2204720 h 3302000"/>
              <a:gd name="connsiteX1" fmla="*/ 111760 w 8493760"/>
              <a:gd name="connsiteY1" fmla="*/ 2113280 h 3302000"/>
              <a:gd name="connsiteX2" fmla="*/ 132080 w 8493760"/>
              <a:gd name="connsiteY2" fmla="*/ 2082800 h 3302000"/>
              <a:gd name="connsiteX3" fmla="*/ 162560 w 8493760"/>
              <a:gd name="connsiteY3" fmla="*/ 2001520 h 3302000"/>
              <a:gd name="connsiteX4" fmla="*/ 193040 w 8493760"/>
              <a:gd name="connsiteY4" fmla="*/ 1971040 h 3302000"/>
              <a:gd name="connsiteX5" fmla="*/ 213360 w 8493760"/>
              <a:gd name="connsiteY5" fmla="*/ 1940560 h 3302000"/>
              <a:gd name="connsiteX6" fmla="*/ 233680 w 8493760"/>
              <a:gd name="connsiteY6" fmla="*/ 1899920 h 3302000"/>
              <a:gd name="connsiteX7" fmla="*/ 274320 w 8493760"/>
              <a:gd name="connsiteY7" fmla="*/ 1869440 h 3302000"/>
              <a:gd name="connsiteX8" fmla="*/ 314960 w 8493760"/>
              <a:gd name="connsiteY8" fmla="*/ 1808480 h 3302000"/>
              <a:gd name="connsiteX9" fmla="*/ 355600 w 8493760"/>
              <a:gd name="connsiteY9" fmla="*/ 1757680 h 3302000"/>
              <a:gd name="connsiteX10" fmla="*/ 396240 w 8493760"/>
              <a:gd name="connsiteY10" fmla="*/ 1686560 h 3302000"/>
              <a:gd name="connsiteX11" fmla="*/ 426720 w 8493760"/>
              <a:gd name="connsiteY11" fmla="*/ 1666240 h 3302000"/>
              <a:gd name="connsiteX12" fmla="*/ 497840 w 8493760"/>
              <a:gd name="connsiteY12" fmla="*/ 1574800 h 3302000"/>
              <a:gd name="connsiteX13" fmla="*/ 548640 w 8493760"/>
              <a:gd name="connsiteY13" fmla="*/ 1513840 h 3302000"/>
              <a:gd name="connsiteX14" fmla="*/ 558800 w 8493760"/>
              <a:gd name="connsiteY14" fmla="*/ 1483360 h 3302000"/>
              <a:gd name="connsiteX15" fmla="*/ 619760 w 8493760"/>
              <a:gd name="connsiteY15" fmla="*/ 1432560 h 3302000"/>
              <a:gd name="connsiteX16" fmla="*/ 690880 w 8493760"/>
              <a:gd name="connsiteY16" fmla="*/ 1351280 h 3302000"/>
              <a:gd name="connsiteX17" fmla="*/ 741680 w 8493760"/>
              <a:gd name="connsiteY17" fmla="*/ 1290320 h 3302000"/>
              <a:gd name="connsiteX18" fmla="*/ 772160 w 8493760"/>
              <a:gd name="connsiteY18" fmla="*/ 1270000 h 3302000"/>
              <a:gd name="connsiteX19" fmla="*/ 894080 w 8493760"/>
              <a:gd name="connsiteY19" fmla="*/ 1168400 h 3302000"/>
              <a:gd name="connsiteX20" fmla="*/ 955040 w 8493760"/>
              <a:gd name="connsiteY20" fmla="*/ 1107440 h 3302000"/>
              <a:gd name="connsiteX21" fmla="*/ 1066800 w 8493760"/>
              <a:gd name="connsiteY21" fmla="*/ 1005840 h 3302000"/>
              <a:gd name="connsiteX22" fmla="*/ 1127760 w 8493760"/>
              <a:gd name="connsiteY22" fmla="*/ 965200 h 3302000"/>
              <a:gd name="connsiteX23" fmla="*/ 1168400 w 8493760"/>
              <a:gd name="connsiteY23" fmla="*/ 944880 h 3302000"/>
              <a:gd name="connsiteX24" fmla="*/ 1209040 w 8493760"/>
              <a:gd name="connsiteY24" fmla="*/ 904240 h 3302000"/>
              <a:gd name="connsiteX25" fmla="*/ 1259840 w 8493760"/>
              <a:gd name="connsiteY25" fmla="*/ 883920 h 3302000"/>
              <a:gd name="connsiteX26" fmla="*/ 1300480 w 8493760"/>
              <a:gd name="connsiteY26" fmla="*/ 863600 h 3302000"/>
              <a:gd name="connsiteX27" fmla="*/ 1341120 w 8493760"/>
              <a:gd name="connsiteY27" fmla="*/ 833120 h 3302000"/>
              <a:gd name="connsiteX28" fmla="*/ 1463040 w 8493760"/>
              <a:gd name="connsiteY28" fmla="*/ 772160 h 3302000"/>
              <a:gd name="connsiteX29" fmla="*/ 1503680 w 8493760"/>
              <a:gd name="connsiteY29" fmla="*/ 751840 h 3302000"/>
              <a:gd name="connsiteX30" fmla="*/ 1584960 w 8493760"/>
              <a:gd name="connsiteY30" fmla="*/ 690880 h 3302000"/>
              <a:gd name="connsiteX31" fmla="*/ 1615440 w 8493760"/>
              <a:gd name="connsiteY31" fmla="*/ 670560 h 3302000"/>
              <a:gd name="connsiteX32" fmla="*/ 1645920 w 8493760"/>
              <a:gd name="connsiteY32" fmla="*/ 660400 h 3302000"/>
              <a:gd name="connsiteX33" fmla="*/ 1717040 w 8493760"/>
              <a:gd name="connsiteY33" fmla="*/ 629920 h 3302000"/>
              <a:gd name="connsiteX34" fmla="*/ 1757680 w 8493760"/>
              <a:gd name="connsiteY34" fmla="*/ 599440 h 3302000"/>
              <a:gd name="connsiteX35" fmla="*/ 1838960 w 8493760"/>
              <a:gd name="connsiteY35" fmla="*/ 568960 h 3302000"/>
              <a:gd name="connsiteX36" fmla="*/ 1869440 w 8493760"/>
              <a:gd name="connsiteY36" fmla="*/ 538480 h 3302000"/>
              <a:gd name="connsiteX37" fmla="*/ 1971040 w 8493760"/>
              <a:gd name="connsiteY37" fmla="*/ 497840 h 3302000"/>
              <a:gd name="connsiteX38" fmla="*/ 2042160 w 8493760"/>
              <a:gd name="connsiteY38" fmla="*/ 457200 h 3302000"/>
              <a:gd name="connsiteX39" fmla="*/ 2153920 w 8493760"/>
              <a:gd name="connsiteY39" fmla="*/ 406400 h 3302000"/>
              <a:gd name="connsiteX40" fmla="*/ 2194560 w 8493760"/>
              <a:gd name="connsiteY40" fmla="*/ 386080 h 3302000"/>
              <a:gd name="connsiteX41" fmla="*/ 2286000 w 8493760"/>
              <a:gd name="connsiteY41" fmla="*/ 365760 h 3302000"/>
              <a:gd name="connsiteX42" fmla="*/ 2357120 w 8493760"/>
              <a:gd name="connsiteY42" fmla="*/ 335280 h 3302000"/>
              <a:gd name="connsiteX43" fmla="*/ 2418080 w 8493760"/>
              <a:gd name="connsiteY43" fmla="*/ 314960 h 3302000"/>
              <a:gd name="connsiteX44" fmla="*/ 2448560 w 8493760"/>
              <a:gd name="connsiteY44" fmla="*/ 304800 h 3302000"/>
              <a:gd name="connsiteX45" fmla="*/ 2499360 w 8493760"/>
              <a:gd name="connsiteY45" fmla="*/ 294640 h 3302000"/>
              <a:gd name="connsiteX46" fmla="*/ 2570480 w 8493760"/>
              <a:gd name="connsiteY46" fmla="*/ 274320 h 3302000"/>
              <a:gd name="connsiteX47" fmla="*/ 2631440 w 8493760"/>
              <a:gd name="connsiteY47" fmla="*/ 264160 h 3302000"/>
              <a:gd name="connsiteX48" fmla="*/ 2661920 w 8493760"/>
              <a:gd name="connsiteY48" fmla="*/ 254000 h 3302000"/>
              <a:gd name="connsiteX49" fmla="*/ 2722880 w 8493760"/>
              <a:gd name="connsiteY49" fmla="*/ 243840 h 3302000"/>
              <a:gd name="connsiteX50" fmla="*/ 2783840 w 8493760"/>
              <a:gd name="connsiteY50" fmla="*/ 223520 h 3302000"/>
              <a:gd name="connsiteX51" fmla="*/ 2865120 w 8493760"/>
              <a:gd name="connsiteY51" fmla="*/ 193040 h 3302000"/>
              <a:gd name="connsiteX52" fmla="*/ 2905760 w 8493760"/>
              <a:gd name="connsiteY52" fmla="*/ 182880 h 3302000"/>
              <a:gd name="connsiteX53" fmla="*/ 2976880 w 8493760"/>
              <a:gd name="connsiteY53" fmla="*/ 162560 h 3302000"/>
              <a:gd name="connsiteX54" fmla="*/ 3027680 w 8493760"/>
              <a:gd name="connsiteY54" fmla="*/ 152400 h 3302000"/>
              <a:gd name="connsiteX55" fmla="*/ 3058160 w 8493760"/>
              <a:gd name="connsiteY55" fmla="*/ 142240 h 3302000"/>
              <a:gd name="connsiteX56" fmla="*/ 3149600 w 8493760"/>
              <a:gd name="connsiteY56" fmla="*/ 121920 h 3302000"/>
              <a:gd name="connsiteX57" fmla="*/ 3220720 w 8493760"/>
              <a:gd name="connsiteY57" fmla="*/ 101600 h 3302000"/>
              <a:gd name="connsiteX58" fmla="*/ 3677920 w 8493760"/>
              <a:gd name="connsiteY58" fmla="*/ 81280 h 3302000"/>
              <a:gd name="connsiteX59" fmla="*/ 3749040 w 8493760"/>
              <a:gd name="connsiteY59" fmla="*/ 71120 h 3302000"/>
              <a:gd name="connsiteX60" fmla="*/ 3860800 w 8493760"/>
              <a:gd name="connsiteY60" fmla="*/ 60960 h 3302000"/>
              <a:gd name="connsiteX61" fmla="*/ 3911600 w 8493760"/>
              <a:gd name="connsiteY61" fmla="*/ 50800 h 3302000"/>
              <a:gd name="connsiteX62" fmla="*/ 4155440 w 8493760"/>
              <a:gd name="connsiteY62" fmla="*/ 40640 h 3302000"/>
              <a:gd name="connsiteX63" fmla="*/ 4196080 w 8493760"/>
              <a:gd name="connsiteY63" fmla="*/ 30480 h 3302000"/>
              <a:gd name="connsiteX64" fmla="*/ 4389120 w 8493760"/>
              <a:gd name="connsiteY64" fmla="*/ 10160 h 3302000"/>
              <a:gd name="connsiteX65" fmla="*/ 4470400 w 8493760"/>
              <a:gd name="connsiteY65" fmla="*/ 0 h 3302000"/>
              <a:gd name="connsiteX66" fmla="*/ 5130800 w 8493760"/>
              <a:gd name="connsiteY66" fmla="*/ 20320 h 3302000"/>
              <a:gd name="connsiteX67" fmla="*/ 5171440 w 8493760"/>
              <a:gd name="connsiteY67" fmla="*/ 30480 h 3302000"/>
              <a:gd name="connsiteX68" fmla="*/ 5222240 w 8493760"/>
              <a:gd name="connsiteY68" fmla="*/ 40640 h 3302000"/>
              <a:gd name="connsiteX69" fmla="*/ 5303520 w 8493760"/>
              <a:gd name="connsiteY69" fmla="*/ 71120 h 3302000"/>
              <a:gd name="connsiteX70" fmla="*/ 5364480 w 8493760"/>
              <a:gd name="connsiteY70" fmla="*/ 81280 h 3302000"/>
              <a:gd name="connsiteX71" fmla="*/ 5435600 w 8493760"/>
              <a:gd name="connsiteY71" fmla="*/ 111760 h 3302000"/>
              <a:gd name="connsiteX72" fmla="*/ 5486400 w 8493760"/>
              <a:gd name="connsiteY72" fmla="*/ 132080 h 3302000"/>
              <a:gd name="connsiteX73" fmla="*/ 5527040 w 8493760"/>
              <a:gd name="connsiteY73" fmla="*/ 142240 h 3302000"/>
              <a:gd name="connsiteX74" fmla="*/ 5588000 w 8493760"/>
              <a:gd name="connsiteY74" fmla="*/ 172720 h 3302000"/>
              <a:gd name="connsiteX75" fmla="*/ 5689600 w 8493760"/>
              <a:gd name="connsiteY75" fmla="*/ 203200 h 3302000"/>
              <a:gd name="connsiteX76" fmla="*/ 5760720 w 8493760"/>
              <a:gd name="connsiteY76" fmla="*/ 223520 h 3302000"/>
              <a:gd name="connsiteX77" fmla="*/ 5791200 w 8493760"/>
              <a:gd name="connsiteY77" fmla="*/ 243840 h 3302000"/>
              <a:gd name="connsiteX78" fmla="*/ 5821680 w 8493760"/>
              <a:gd name="connsiteY78" fmla="*/ 254000 h 3302000"/>
              <a:gd name="connsiteX79" fmla="*/ 5852160 w 8493760"/>
              <a:gd name="connsiteY79" fmla="*/ 274320 h 3302000"/>
              <a:gd name="connsiteX80" fmla="*/ 5923280 w 8493760"/>
              <a:gd name="connsiteY80" fmla="*/ 294640 h 3302000"/>
              <a:gd name="connsiteX81" fmla="*/ 5994400 w 8493760"/>
              <a:gd name="connsiteY81" fmla="*/ 325120 h 3302000"/>
              <a:gd name="connsiteX82" fmla="*/ 6096000 w 8493760"/>
              <a:gd name="connsiteY82" fmla="*/ 375920 h 3302000"/>
              <a:gd name="connsiteX83" fmla="*/ 6136640 w 8493760"/>
              <a:gd name="connsiteY83" fmla="*/ 396240 h 3302000"/>
              <a:gd name="connsiteX84" fmla="*/ 6167120 w 8493760"/>
              <a:gd name="connsiteY84" fmla="*/ 416560 h 3302000"/>
              <a:gd name="connsiteX85" fmla="*/ 6289040 w 8493760"/>
              <a:gd name="connsiteY85" fmla="*/ 457200 h 3302000"/>
              <a:gd name="connsiteX86" fmla="*/ 6329680 w 8493760"/>
              <a:gd name="connsiteY86" fmla="*/ 477520 h 3302000"/>
              <a:gd name="connsiteX87" fmla="*/ 6461760 w 8493760"/>
              <a:gd name="connsiteY87" fmla="*/ 518160 h 3302000"/>
              <a:gd name="connsiteX88" fmla="*/ 6553200 w 8493760"/>
              <a:gd name="connsiteY88" fmla="*/ 558800 h 3302000"/>
              <a:gd name="connsiteX89" fmla="*/ 6654800 w 8493760"/>
              <a:gd name="connsiteY89" fmla="*/ 589280 h 3302000"/>
              <a:gd name="connsiteX90" fmla="*/ 6766560 w 8493760"/>
              <a:gd name="connsiteY90" fmla="*/ 640080 h 3302000"/>
              <a:gd name="connsiteX91" fmla="*/ 6868160 w 8493760"/>
              <a:gd name="connsiteY91" fmla="*/ 660400 h 3302000"/>
              <a:gd name="connsiteX92" fmla="*/ 7000240 w 8493760"/>
              <a:gd name="connsiteY92" fmla="*/ 711200 h 3302000"/>
              <a:gd name="connsiteX93" fmla="*/ 7061200 w 8493760"/>
              <a:gd name="connsiteY93" fmla="*/ 731520 h 3302000"/>
              <a:gd name="connsiteX94" fmla="*/ 7132320 w 8493760"/>
              <a:gd name="connsiteY94" fmla="*/ 741680 h 3302000"/>
              <a:gd name="connsiteX95" fmla="*/ 7254240 w 8493760"/>
              <a:gd name="connsiteY95" fmla="*/ 802640 h 3302000"/>
              <a:gd name="connsiteX96" fmla="*/ 7305040 w 8493760"/>
              <a:gd name="connsiteY96" fmla="*/ 822960 h 3302000"/>
              <a:gd name="connsiteX97" fmla="*/ 7366000 w 8493760"/>
              <a:gd name="connsiteY97" fmla="*/ 863600 h 3302000"/>
              <a:gd name="connsiteX98" fmla="*/ 7406640 w 8493760"/>
              <a:gd name="connsiteY98" fmla="*/ 883920 h 3302000"/>
              <a:gd name="connsiteX99" fmla="*/ 7508240 w 8493760"/>
              <a:gd name="connsiteY99" fmla="*/ 955040 h 3302000"/>
              <a:gd name="connsiteX100" fmla="*/ 7538720 w 8493760"/>
              <a:gd name="connsiteY100" fmla="*/ 965200 h 3302000"/>
              <a:gd name="connsiteX101" fmla="*/ 7609840 w 8493760"/>
              <a:gd name="connsiteY101" fmla="*/ 1016000 h 3302000"/>
              <a:gd name="connsiteX102" fmla="*/ 7660640 w 8493760"/>
              <a:gd name="connsiteY102" fmla="*/ 1056640 h 3302000"/>
              <a:gd name="connsiteX103" fmla="*/ 7711440 w 8493760"/>
              <a:gd name="connsiteY103" fmla="*/ 1087120 h 3302000"/>
              <a:gd name="connsiteX104" fmla="*/ 7762240 w 8493760"/>
              <a:gd name="connsiteY104" fmla="*/ 1127760 h 3302000"/>
              <a:gd name="connsiteX105" fmla="*/ 7884160 w 8493760"/>
              <a:gd name="connsiteY105" fmla="*/ 1198880 h 3302000"/>
              <a:gd name="connsiteX106" fmla="*/ 7934960 w 8493760"/>
              <a:gd name="connsiteY106" fmla="*/ 1239520 h 3302000"/>
              <a:gd name="connsiteX107" fmla="*/ 8016240 w 8493760"/>
              <a:gd name="connsiteY107" fmla="*/ 1280160 h 3302000"/>
              <a:gd name="connsiteX108" fmla="*/ 8107680 w 8493760"/>
              <a:gd name="connsiteY108" fmla="*/ 1361440 h 3302000"/>
              <a:gd name="connsiteX109" fmla="*/ 8128000 w 8493760"/>
              <a:gd name="connsiteY109" fmla="*/ 1391920 h 3302000"/>
              <a:gd name="connsiteX110" fmla="*/ 8188960 w 8493760"/>
              <a:gd name="connsiteY110" fmla="*/ 1432560 h 3302000"/>
              <a:gd name="connsiteX111" fmla="*/ 8239760 w 8493760"/>
              <a:gd name="connsiteY111" fmla="*/ 1493520 h 3302000"/>
              <a:gd name="connsiteX112" fmla="*/ 8260080 w 8493760"/>
              <a:gd name="connsiteY112" fmla="*/ 1524000 h 3302000"/>
              <a:gd name="connsiteX113" fmla="*/ 8290560 w 8493760"/>
              <a:gd name="connsiteY113" fmla="*/ 1564640 h 3302000"/>
              <a:gd name="connsiteX114" fmla="*/ 8331200 w 8493760"/>
              <a:gd name="connsiteY114" fmla="*/ 1645920 h 3302000"/>
              <a:gd name="connsiteX115" fmla="*/ 8361680 w 8493760"/>
              <a:gd name="connsiteY115" fmla="*/ 1727200 h 3302000"/>
              <a:gd name="connsiteX116" fmla="*/ 8382000 w 8493760"/>
              <a:gd name="connsiteY116" fmla="*/ 1767840 h 3302000"/>
              <a:gd name="connsiteX117" fmla="*/ 8402320 w 8493760"/>
              <a:gd name="connsiteY117" fmla="*/ 1838960 h 3302000"/>
              <a:gd name="connsiteX118" fmla="*/ 8453120 w 8493760"/>
              <a:gd name="connsiteY118" fmla="*/ 1960880 h 3302000"/>
              <a:gd name="connsiteX119" fmla="*/ 8493760 w 8493760"/>
              <a:gd name="connsiteY119" fmla="*/ 2184400 h 3302000"/>
              <a:gd name="connsiteX120" fmla="*/ 8473440 w 8493760"/>
              <a:gd name="connsiteY120" fmla="*/ 2550160 h 3302000"/>
              <a:gd name="connsiteX121" fmla="*/ 8453120 w 8493760"/>
              <a:gd name="connsiteY121" fmla="*/ 2611120 h 3302000"/>
              <a:gd name="connsiteX122" fmla="*/ 8442960 w 8493760"/>
              <a:gd name="connsiteY122" fmla="*/ 2641600 h 3302000"/>
              <a:gd name="connsiteX123" fmla="*/ 8412480 w 8493760"/>
              <a:gd name="connsiteY123" fmla="*/ 2682240 h 3302000"/>
              <a:gd name="connsiteX124" fmla="*/ 8392160 w 8493760"/>
              <a:gd name="connsiteY124" fmla="*/ 2712720 h 3302000"/>
              <a:gd name="connsiteX125" fmla="*/ 8310880 w 8493760"/>
              <a:gd name="connsiteY125" fmla="*/ 2763520 h 3302000"/>
              <a:gd name="connsiteX126" fmla="*/ 8280400 w 8493760"/>
              <a:gd name="connsiteY126" fmla="*/ 2794000 h 3302000"/>
              <a:gd name="connsiteX127" fmla="*/ 8188960 w 8493760"/>
              <a:gd name="connsiteY127" fmla="*/ 2824480 h 3302000"/>
              <a:gd name="connsiteX128" fmla="*/ 8117840 w 8493760"/>
              <a:gd name="connsiteY128" fmla="*/ 2865120 h 3302000"/>
              <a:gd name="connsiteX129" fmla="*/ 8077200 w 8493760"/>
              <a:gd name="connsiteY129" fmla="*/ 2875280 h 3302000"/>
              <a:gd name="connsiteX130" fmla="*/ 8026400 w 8493760"/>
              <a:gd name="connsiteY130" fmla="*/ 2895600 h 3302000"/>
              <a:gd name="connsiteX131" fmla="*/ 7995920 w 8493760"/>
              <a:gd name="connsiteY131" fmla="*/ 2905760 h 3302000"/>
              <a:gd name="connsiteX132" fmla="*/ 7945120 w 8493760"/>
              <a:gd name="connsiteY132" fmla="*/ 2926080 h 3302000"/>
              <a:gd name="connsiteX133" fmla="*/ 7894320 w 8493760"/>
              <a:gd name="connsiteY133" fmla="*/ 2936240 h 3302000"/>
              <a:gd name="connsiteX134" fmla="*/ 7813040 w 8493760"/>
              <a:gd name="connsiteY134" fmla="*/ 2976880 h 3302000"/>
              <a:gd name="connsiteX135" fmla="*/ 7762240 w 8493760"/>
              <a:gd name="connsiteY135" fmla="*/ 2987040 h 3302000"/>
              <a:gd name="connsiteX136" fmla="*/ 7670800 w 8493760"/>
              <a:gd name="connsiteY136" fmla="*/ 3007360 h 3302000"/>
              <a:gd name="connsiteX137" fmla="*/ 7640320 w 8493760"/>
              <a:gd name="connsiteY137" fmla="*/ 3027680 h 3302000"/>
              <a:gd name="connsiteX138" fmla="*/ 7609840 w 8493760"/>
              <a:gd name="connsiteY138" fmla="*/ 3037840 h 3302000"/>
              <a:gd name="connsiteX139" fmla="*/ 7508240 w 8493760"/>
              <a:gd name="connsiteY139" fmla="*/ 3058160 h 3302000"/>
              <a:gd name="connsiteX140" fmla="*/ 7477760 w 8493760"/>
              <a:gd name="connsiteY140" fmla="*/ 3068320 h 3302000"/>
              <a:gd name="connsiteX141" fmla="*/ 7416800 w 8493760"/>
              <a:gd name="connsiteY141" fmla="*/ 3078480 h 3302000"/>
              <a:gd name="connsiteX142" fmla="*/ 7284720 w 8493760"/>
              <a:gd name="connsiteY142" fmla="*/ 3108960 h 3302000"/>
              <a:gd name="connsiteX143" fmla="*/ 7101840 w 8493760"/>
              <a:gd name="connsiteY143" fmla="*/ 3129280 h 3302000"/>
              <a:gd name="connsiteX144" fmla="*/ 6868160 w 8493760"/>
              <a:gd name="connsiteY144" fmla="*/ 3159760 h 3302000"/>
              <a:gd name="connsiteX145" fmla="*/ 6024880 w 8493760"/>
              <a:gd name="connsiteY145" fmla="*/ 3149600 h 3302000"/>
              <a:gd name="connsiteX146" fmla="*/ 5882640 w 8493760"/>
              <a:gd name="connsiteY146" fmla="*/ 3139440 h 3302000"/>
              <a:gd name="connsiteX147" fmla="*/ 5709920 w 8493760"/>
              <a:gd name="connsiteY147" fmla="*/ 3129280 h 3302000"/>
              <a:gd name="connsiteX148" fmla="*/ 5628640 w 8493760"/>
              <a:gd name="connsiteY148" fmla="*/ 3119120 h 3302000"/>
              <a:gd name="connsiteX149" fmla="*/ 5516880 w 8493760"/>
              <a:gd name="connsiteY149" fmla="*/ 3108960 h 3302000"/>
              <a:gd name="connsiteX150" fmla="*/ 5476240 w 8493760"/>
              <a:gd name="connsiteY150" fmla="*/ 3098800 h 3302000"/>
              <a:gd name="connsiteX151" fmla="*/ 5425440 w 8493760"/>
              <a:gd name="connsiteY151" fmla="*/ 3088640 h 3302000"/>
              <a:gd name="connsiteX152" fmla="*/ 5384800 w 8493760"/>
              <a:gd name="connsiteY152" fmla="*/ 3078480 h 3302000"/>
              <a:gd name="connsiteX153" fmla="*/ 5303520 w 8493760"/>
              <a:gd name="connsiteY153" fmla="*/ 3068320 h 3302000"/>
              <a:gd name="connsiteX154" fmla="*/ 5262880 w 8493760"/>
              <a:gd name="connsiteY154" fmla="*/ 3048000 h 3302000"/>
              <a:gd name="connsiteX155" fmla="*/ 5120640 w 8493760"/>
              <a:gd name="connsiteY155" fmla="*/ 3037840 h 3302000"/>
              <a:gd name="connsiteX156" fmla="*/ 5039360 w 8493760"/>
              <a:gd name="connsiteY156" fmla="*/ 3027680 h 3302000"/>
              <a:gd name="connsiteX157" fmla="*/ 4246880 w 8493760"/>
              <a:gd name="connsiteY157" fmla="*/ 3037840 h 3302000"/>
              <a:gd name="connsiteX158" fmla="*/ 4135120 w 8493760"/>
              <a:gd name="connsiteY158" fmla="*/ 3048000 h 3302000"/>
              <a:gd name="connsiteX159" fmla="*/ 3911600 w 8493760"/>
              <a:gd name="connsiteY159" fmla="*/ 3058160 h 3302000"/>
              <a:gd name="connsiteX160" fmla="*/ 3627120 w 8493760"/>
              <a:gd name="connsiteY160" fmla="*/ 3088640 h 3302000"/>
              <a:gd name="connsiteX161" fmla="*/ 3566160 w 8493760"/>
              <a:gd name="connsiteY161" fmla="*/ 3098800 h 3302000"/>
              <a:gd name="connsiteX162" fmla="*/ 3495040 w 8493760"/>
              <a:gd name="connsiteY162" fmla="*/ 3119120 h 3302000"/>
              <a:gd name="connsiteX163" fmla="*/ 3393440 w 8493760"/>
              <a:gd name="connsiteY163" fmla="*/ 3129280 h 3302000"/>
              <a:gd name="connsiteX164" fmla="*/ 3352800 w 8493760"/>
              <a:gd name="connsiteY164" fmla="*/ 3139440 h 3302000"/>
              <a:gd name="connsiteX165" fmla="*/ 3108960 w 8493760"/>
              <a:gd name="connsiteY165" fmla="*/ 3159760 h 3302000"/>
              <a:gd name="connsiteX166" fmla="*/ 3007360 w 8493760"/>
              <a:gd name="connsiteY166" fmla="*/ 3169920 h 3302000"/>
              <a:gd name="connsiteX167" fmla="*/ 2854960 w 8493760"/>
              <a:gd name="connsiteY167" fmla="*/ 3180080 h 3302000"/>
              <a:gd name="connsiteX168" fmla="*/ 2631440 w 8493760"/>
              <a:gd name="connsiteY168" fmla="*/ 3200400 h 3302000"/>
              <a:gd name="connsiteX169" fmla="*/ 2479040 w 8493760"/>
              <a:gd name="connsiteY169" fmla="*/ 3210560 h 3302000"/>
              <a:gd name="connsiteX170" fmla="*/ 2407920 w 8493760"/>
              <a:gd name="connsiteY170" fmla="*/ 3220720 h 3302000"/>
              <a:gd name="connsiteX171" fmla="*/ 2255520 w 8493760"/>
              <a:gd name="connsiteY171" fmla="*/ 3251200 h 3302000"/>
              <a:gd name="connsiteX172" fmla="*/ 2113280 w 8493760"/>
              <a:gd name="connsiteY172" fmla="*/ 3271520 h 3302000"/>
              <a:gd name="connsiteX173" fmla="*/ 2082800 w 8493760"/>
              <a:gd name="connsiteY173" fmla="*/ 3281680 h 3302000"/>
              <a:gd name="connsiteX174" fmla="*/ 1950720 w 8493760"/>
              <a:gd name="connsiteY174" fmla="*/ 3302000 h 3302000"/>
              <a:gd name="connsiteX175" fmla="*/ 1727200 w 8493760"/>
              <a:gd name="connsiteY175" fmla="*/ 3291840 h 3302000"/>
              <a:gd name="connsiteX176" fmla="*/ 1615440 w 8493760"/>
              <a:gd name="connsiteY176" fmla="*/ 3271520 h 3302000"/>
              <a:gd name="connsiteX177" fmla="*/ 1534160 w 8493760"/>
              <a:gd name="connsiteY177" fmla="*/ 3261360 h 3302000"/>
              <a:gd name="connsiteX178" fmla="*/ 1493520 w 8493760"/>
              <a:gd name="connsiteY178" fmla="*/ 3251200 h 3302000"/>
              <a:gd name="connsiteX179" fmla="*/ 1381760 w 8493760"/>
              <a:gd name="connsiteY179" fmla="*/ 3230880 h 3302000"/>
              <a:gd name="connsiteX180" fmla="*/ 1259840 w 8493760"/>
              <a:gd name="connsiteY180" fmla="*/ 3220720 h 3302000"/>
              <a:gd name="connsiteX181" fmla="*/ 1076960 w 8493760"/>
              <a:gd name="connsiteY181" fmla="*/ 3200400 h 3302000"/>
              <a:gd name="connsiteX182" fmla="*/ 934720 w 8493760"/>
              <a:gd name="connsiteY182" fmla="*/ 3159760 h 3302000"/>
              <a:gd name="connsiteX183" fmla="*/ 894080 w 8493760"/>
              <a:gd name="connsiteY183" fmla="*/ 3149600 h 3302000"/>
              <a:gd name="connsiteX184" fmla="*/ 802640 w 8493760"/>
              <a:gd name="connsiteY184" fmla="*/ 3119120 h 3302000"/>
              <a:gd name="connsiteX185" fmla="*/ 741680 w 8493760"/>
              <a:gd name="connsiteY185" fmla="*/ 3108960 h 3302000"/>
              <a:gd name="connsiteX186" fmla="*/ 660400 w 8493760"/>
              <a:gd name="connsiteY186" fmla="*/ 3078480 h 3302000"/>
              <a:gd name="connsiteX187" fmla="*/ 599440 w 8493760"/>
              <a:gd name="connsiteY187" fmla="*/ 3058160 h 3302000"/>
              <a:gd name="connsiteX188" fmla="*/ 508000 w 8493760"/>
              <a:gd name="connsiteY188" fmla="*/ 3027680 h 3302000"/>
              <a:gd name="connsiteX189" fmla="*/ 477520 w 8493760"/>
              <a:gd name="connsiteY189" fmla="*/ 3017520 h 3302000"/>
              <a:gd name="connsiteX190" fmla="*/ 396240 w 8493760"/>
              <a:gd name="connsiteY190" fmla="*/ 2966720 h 3302000"/>
              <a:gd name="connsiteX191" fmla="*/ 355600 w 8493760"/>
              <a:gd name="connsiteY191" fmla="*/ 2946400 h 3302000"/>
              <a:gd name="connsiteX192" fmla="*/ 325120 w 8493760"/>
              <a:gd name="connsiteY192" fmla="*/ 2926080 h 3302000"/>
              <a:gd name="connsiteX193" fmla="*/ 274320 w 8493760"/>
              <a:gd name="connsiteY193" fmla="*/ 2885440 h 3302000"/>
              <a:gd name="connsiteX194" fmla="*/ 243840 w 8493760"/>
              <a:gd name="connsiteY194" fmla="*/ 2854960 h 3302000"/>
              <a:gd name="connsiteX195" fmla="*/ 213360 w 8493760"/>
              <a:gd name="connsiteY195" fmla="*/ 2834640 h 3302000"/>
              <a:gd name="connsiteX196" fmla="*/ 162560 w 8493760"/>
              <a:gd name="connsiteY196" fmla="*/ 2783840 h 3302000"/>
              <a:gd name="connsiteX197" fmla="*/ 142240 w 8493760"/>
              <a:gd name="connsiteY197" fmla="*/ 2753360 h 3302000"/>
              <a:gd name="connsiteX198" fmla="*/ 81280 w 8493760"/>
              <a:gd name="connsiteY198" fmla="*/ 2692400 h 3302000"/>
              <a:gd name="connsiteX199" fmla="*/ 40640 w 8493760"/>
              <a:gd name="connsiteY199" fmla="*/ 2631440 h 3302000"/>
              <a:gd name="connsiteX200" fmla="*/ 20320 w 8493760"/>
              <a:gd name="connsiteY200" fmla="*/ 2570480 h 3302000"/>
              <a:gd name="connsiteX201" fmla="*/ 10160 w 8493760"/>
              <a:gd name="connsiteY201" fmla="*/ 2540000 h 3302000"/>
              <a:gd name="connsiteX202" fmla="*/ 0 w 8493760"/>
              <a:gd name="connsiteY202" fmla="*/ 2509520 h 3302000"/>
              <a:gd name="connsiteX203" fmla="*/ 20320 w 8493760"/>
              <a:gd name="connsiteY203" fmla="*/ 2367280 h 3302000"/>
              <a:gd name="connsiteX204" fmla="*/ 40640 w 8493760"/>
              <a:gd name="connsiteY204" fmla="*/ 2336800 h 3302000"/>
              <a:gd name="connsiteX205" fmla="*/ 60960 w 8493760"/>
              <a:gd name="connsiteY205" fmla="*/ 2296160 h 3302000"/>
              <a:gd name="connsiteX206" fmla="*/ 71120 w 8493760"/>
              <a:gd name="connsiteY206" fmla="*/ 2265680 h 3302000"/>
              <a:gd name="connsiteX207" fmla="*/ 101600 w 8493760"/>
              <a:gd name="connsiteY207" fmla="*/ 2245360 h 3302000"/>
              <a:gd name="connsiteX208" fmla="*/ 111760 w 8493760"/>
              <a:gd name="connsiteY208" fmla="*/ 2214880 h 3302000"/>
              <a:gd name="connsiteX209" fmla="*/ 132080 w 8493760"/>
              <a:gd name="connsiteY209" fmla="*/ 2184400 h 3302000"/>
              <a:gd name="connsiteX210" fmla="*/ 132080 w 8493760"/>
              <a:gd name="connsiteY210" fmla="*/ 215392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8493760" h="3302000">
                <a:moveTo>
                  <a:pt x="91440" y="2204720"/>
                </a:moveTo>
                <a:cubicBezTo>
                  <a:pt x="93248" y="2195679"/>
                  <a:pt x="106379" y="2125835"/>
                  <a:pt x="111760" y="2113280"/>
                </a:cubicBezTo>
                <a:cubicBezTo>
                  <a:pt x="116570" y="2102057"/>
                  <a:pt x="125307" y="2092960"/>
                  <a:pt x="132080" y="2082800"/>
                </a:cubicBezTo>
                <a:cubicBezTo>
                  <a:pt x="140261" y="2050074"/>
                  <a:pt x="142126" y="2030128"/>
                  <a:pt x="162560" y="2001520"/>
                </a:cubicBezTo>
                <a:cubicBezTo>
                  <a:pt x="170911" y="1989828"/>
                  <a:pt x="183842" y="1982078"/>
                  <a:pt x="193040" y="1971040"/>
                </a:cubicBezTo>
                <a:cubicBezTo>
                  <a:pt x="200857" y="1961659"/>
                  <a:pt x="207302" y="1951162"/>
                  <a:pt x="213360" y="1940560"/>
                </a:cubicBezTo>
                <a:cubicBezTo>
                  <a:pt x="220874" y="1927410"/>
                  <a:pt x="223823" y="1911419"/>
                  <a:pt x="233680" y="1899920"/>
                </a:cubicBezTo>
                <a:cubicBezTo>
                  <a:pt x="244700" y="1887063"/>
                  <a:pt x="260773" y="1879600"/>
                  <a:pt x="274320" y="1869440"/>
                </a:cubicBezTo>
                <a:cubicBezTo>
                  <a:pt x="298478" y="1796966"/>
                  <a:pt x="264223" y="1884586"/>
                  <a:pt x="314960" y="1808480"/>
                </a:cubicBezTo>
                <a:cubicBezTo>
                  <a:pt x="354220" y="1749590"/>
                  <a:pt x="287433" y="1803125"/>
                  <a:pt x="355600" y="1757680"/>
                </a:cubicBezTo>
                <a:cubicBezTo>
                  <a:pt x="367225" y="1722806"/>
                  <a:pt x="365485" y="1717315"/>
                  <a:pt x="396240" y="1686560"/>
                </a:cubicBezTo>
                <a:cubicBezTo>
                  <a:pt x="404874" y="1677926"/>
                  <a:pt x="416560" y="1673013"/>
                  <a:pt x="426720" y="1666240"/>
                </a:cubicBezTo>
                <a:cubicBezTo>
                  <a:pt x="454481" y="1582957"/>
                  <a:pt x="406463" y="1711866"/>
                  <a:pt x="497840" y="1574800"/>
                </a:cubicBezTo>
                <a:cubicBezTo>
                  <a:pt x="526130" y="1532365"/>
                  <a:pt x="509526" y="1552954"/>
                  <a:pt x="548640" y="1513840"/>
                </a:cubicBezTo>
                <a:cubicBezTo>
                  <a:pt x="552027" y="1503680"/>
                  <a:pt x="552859" y="1492271"/>
                  <a:pt x="558800" y="1483360"/>
                </a:cubicBezTo>
                <a:cubicBezTo>
                  <a:pt x="574446" y="1459891"/>
                  <a:pt x="597269" y="1447554"/>
                  <a:pt x="619760" y="1432560"/>
                </a:cubicBezTo>
                <a:cubicBezTo>
                  <a:pt x="667173" y="1361440"/>
                  <a:pt x="640080" y="1385147"/>
                  <a:pt x="690880" y="1351280"/>
                </a:cubicBezTo>
                <a:cubicBezTo>
                  <a:pt x="710860" y="1321310"/>
                  <a:pt x="712344" y="1314766"/>
                  <a:pt x="741680" y="1290320"/>
                </a:cubicBezTo>
                <a:cubicBezTo>
                  <a:pt x="751061" y="1282503"/>
                  <a:pt x="763084" y="1278169"/>
                  <a:pt x="772160" y="1270000"/>
                </a:cubicBezTo>
                <a:cubicBezTo>
                  <a:pt x="885605" y="1167900"/>
                  <a:pt x="797826" y="1226152"/>
                  <a:pt x="894080" y="1168400"/>
                </a:cubicBezTo>
                <a:cubicBezTo>
                  <a:pt x="965167" y="1073617"/>
                  <a:pt x="886472" y="1169151"/>
                  <a:pt x="955040" y="1107440"/>
                </a:cubicBezTo>
                <a:cubicBezTo>
                  <a:pt x="1046289" y="1025316"/>
                  <a:pt x="995220" y="1055946"/>
                  <a:pt x="1066800" y="1005840"/>
                </a:cubicBezTo>
                <a:cubicBezTo>
                  <a:pt x="1086807" y="991835"/>
                  <a:pt x="1105917" y="976122"/>
                  <a:pt x="1127760" y="965200"/>
                </a:cubicBezTo>
                <a:cubicBezTo>
                  <a:pt x="1141307" y="958427"/>
                  <a:pt x="1156283" y="953967"/>
                  <a:pt x="1168400" y="944880"/>
                </a:cubicBezTo>
                <a:cubicBezTo>
                  <a:pt x="1183726" y="933385"/>
                  <a:pt x="1193100" y="914867"/>
                  <a:pt x="1209040" y="904240"/>
                </a:cubicBezTo>
                <a:cubicBezTo>
                  <a:pt x="1224215" y="894124"/>
                  <a:pt x="1243174" y="891327"/>
                  <a:pt x="1259840" y="883920"/>
                </a:cubicBezTo>
                <a:cubicBezTo>
                  <a:pt x="1273680" y="877769"/>
                  <a:pt x="1287637" y="871627"/>
                  <a:pt x="1300480" y="863600"/>
                </a:cubicBezTo>
                <a:cubicBezTo>
                  <a:pt x="1314839" y="854625"/>
                  <a:pt x="1326493" y="841652"/>
                  <a:pt x="1341120" y="833120"/>
                </a:cubicBezTo>
                <a:lnTo>
                  <a:pt x="1463040" y="772160"/>
                </a:lnTo>
                <a:cubicBezTo>
                  <a:pt x="1476587" y="765387"/>
                  <a:pt x="1491563" y="760927"/>
                  <a:pt x="1503680" y="751840"/>
                </a:cubicBezTo>
                <a:cubicBezTo>
                  <a:pt x="1530773" y="731520"/>
                  <a:pt x="1556781" y="709666"/>
                  <a:pt x="1584960" y="690880"/>
                </a:cubicBezTo>
                <a:cubicBezTo>
                  <a:pt x="1595120" y="684107"/>
                  <a:pt x="1604518" y="676021"/>
                  <a:pt x="1615440" y="670560"/>
                </a:cubicBezTo>
                <a:cubicBezTo>
                  <a:pt x="1625019" y="665771"/>
                  <a:pt x="1636076" y="664619"/>
                  <a:pt x="1645920" y="660400"/>
                </a:cubicBezTo>
                <a:cubicBezTo>
                  <a:pt x="1733803" y="622736"/>
                  <a:pt x="1645559" y="653747"/>
                  <a:pt x="1717040" y="629920"/>
                </a:cubicBezTo>
                <a:cubicBezTo>
                  <a:pt x="1730587" y="619760"/>
                  <a:pt x="1742534" y="607013"/>
                  <a:pt x="1757680" y="599440"/>
                </a:cubicBezTo>
                <a:cubicBezTo>
                  <a:pt x="1828586" y="563987"/>
                  <a:pt x="1768940" y="618975"/>
                  <a:pt x="1838960" y="568960"/>
                </a:cubicBezTo>
                <a:cubicBezTo>
                  <a:pt x="1850652" y="560609"/>
                  <a:pt x="1857748" y="546831"/>
                  <a:pt x="1869440" y="538480"/>
                </a:cubicBezTo>
                <a:cubicBezTo>
                  <a:pt x="1899765" y="516819"/>
                  <a:pt x="1937392" y="511299"/>
                  <a:pt x="1971040" y="497840"/>
                </a:cubicBezTo>
                <a:cubicBezTo>
                  <a:pt x="2031683" y="473583"/>
                  <a:pt x="1991756" y="484693"/>
                  <a:pt x="2042160" y="457200"/>
                </a:cubicBezTo>
                <a:cubicBezTo>
                  <a:pt x="2234159" y="352473"/>
                  <a:pt x="2058945" y="447104"/>
                  <a:pt x="2153920" y="406400"/>
                </a:cubicBezTo>
                <a:cubicBezTo>
                  <a:pt x="2167841" y="400434"/>
                  <a:pt x="2180379" y="391398"/>
                  <a:pt x="2194560" y="386080"/>
                </a:cubicBezTo>
                <a:cubicBezTo>
                  <a:pt x="2215420" y="378258"/>
                  <a:pt x="2266688" y="370588"/>
                  <a:pt x="2286000" y="365760"/>
                </a:cubicBezTo>
                <a:cubicBezTo>
                  <a:pt x="2329606" y="354858"/>
                  <a:pt x="2308658" y="354665"/>
                  <a:pt x="2357120" y="335280"/>
                </a:cubicBezTo>
                <a:cubicBezTo>
                  <a:pt x="2377007" y="327325"/>
                  <a:pt x="2397760" y="321733"/>
                  <a:pt x="2418080" y="314960"/>
                </a:cubicBezTo>
                <a:cubicBezTo>
                  <a:pt x="2428240" y="311573"/>
                  <a:pt x="2438058" y="306900"/>
                  <a:pt x="2448560" y="304800"/>
                </a:cubicBezTo>
                <a:cubicBezTo>
                  <a:pt x="2465493" y="301413"/>
                  <a:pt x="2482607" y="298828"/>
                  <a:pt x="2499360" y="294640"/>
                </a:cubicBezTo>
                <a:cubicBezTo>
                  <a:pt x="2576827" y="275273"/>
                  <a:pt x="2475458" y="293324"/>
                  <a:pt x="2570480" y="274320"/>
                </a:cubicBezTo>
                <a:cubicBezTo>
                  <a:pt x="2590680" y="270280"/>
                  <a:pt x="2611330" y="268629"/>
                  <a:pt x="2631440" y="264160"/>
                </a:cubicBezTo>
                <a:cubicBezTo>
                  <a:pt x="2641895" y="261837"/>
                  <a:pt x="2651465" y="256323"/>
                  <a:pt x="2661920" y="254000"/>
                </a:cubicBezTo>
                <a:cubicBezTo>
                  <a:pt x="2682030" y="249531"/>
                  <a:pt x="2702895" y="248836"/>
                  <a:pt x="2722880" y="243840"/>
                </a:cubicBezTo>
                <a:cubicBezTo>
                  <a:pt x="2743660" y="238645"/>
                  <a:pt x="2763953" y="231475"/>
                  <a:pt x="2783840" y="223520"/>
                </a:cubicBezTo>
                <a:cubicBezTo>
                  <a:pt x="2810680" y="212784"/>
                  <a:pt x="2837247" y="201004"/>
                  <a:pt x="2865120" y="193040"/>
                </a:cubicBezTo>
                <a:cubicBezTo>
                  <a:pt x="2878546" y="189204"/>
                  <a:pt x="2892334" y="186716"/>
                  <a:pt x="2905760" y="182880"/>
                </a:cubicBezTo>
                <a:cubicBezTo>
                  <a:pt x="2965159" y="165909"/>
                  <a:pt x="2905416" y="178441"/>
                  <a:pt x="2976880" y="162560"/>
                </a:cubicBezTo>
                <a:cubicBezTo>
                  <a:pt x="2993737" y="158814"/>
                  <a:pt x="3010927" y="156588"/>
                  <a:pt x="3027680" y="152400"/>
                </a:cubicBezTo>
                <a:cubicBezTo>
                  <a:pt x="3038070" y="149803"/>
                  <a:pt x="3047770" y="144837"/>
                  <a:pt x="3058160" y="142240"/>
                </a:cubicBezTo>
                <a:cubicBezTo>
                  <a:pt x="3141964" y="121289"/>
                  <a:pt x="3076591" y="142780"/>
                  <a:pt x="3149600" y="121920"/>
                </a:cubicBezTo>
                <a:cubicBezTo>
                  <a:pt x="3169691" y="116180"/>
                  <a:pt x="3200508" y="102837"/>
                  <a:pt x="3220720" y="101600"/>
                </a:cubicBezTo>
                <a:cubicBezTo>
                  <a:pt x="3372985" y="92278"/>
                  <a:pt x="3677920" y="81280"/>
                  <a:pt x="3677920" y="81280"/>
                </a:cubicBezTo>
                <a:cubicBezTo>
                  <a:pt x="3701627" y="77893"/>
                  <a:pt x="3725239" y="73765"/>
                  <a:pt x="3749040" y="71120"/>
                </a:cubicBezTo>
                <a:cubicBezTo>
                  <a:pt x="3786218" y="66989"/>
                  <a:pt x="3823682" y="65600"/>
                  <a:pt x="3860800" y="60960"/>
                </a:cubicBezTo>
                <a:cubicBezTo>
                  <a:pt x="3877935" y="58818"/>
                  <a:pt x="3894372" y="51988"/>
                  <a:pt x="3911600" y="50800"/>
                </a:cubicBezTo>
                <a:cubicBezTo>
                  <a:pt x="3992758" y="45203"/>
                  <a:pt x="4074160" y="44027"/>
                  <a:pt x="4155440" y="40640"/>
                </a:cubicBezTo>
                <a:cubicBezTo>
                  <a:pt x="4168987" y="37253"/>
                  <a:pt x="4182342" y="32978"/>
                  <a:pt x="4196080" y="30480"/>
                </a:cubicBezTo>
                <a:cubicBezTo>
                  <a:pt x="4271919" y="16691"/>
                  <a:pt x="4304049" y="18667"/>
                  <a:pt x="4389120" y="10160"/>
                </a:cubicBezTo>
                <a:cubicBezTo>
                  <a:pt x="4416289" y="7443"/>
                  <a:pt x="4443307" y="3387"/>
                  <a:pt x="4470400" y="0"/>
                </a:cubicBezTo>
                <a:cubicBezTo>
                  <a:pt x="4525392" y="1018"/>
                  <a:pt x="4945484" y="-4389"/>
                  <a:pt x="5130800" y="20320"/>
                </a:cubicBezTo>
                <a:cubicBezTo>
                  <a:pt x="5144641" y="22165"/>
                  <a:pt x="5157809" y="27451"/>
                  <a:pt x="5171440" y="30480"/>
                </a:cubicBezTo>
                <a:cubicBezTo>
                  <a:pt x="5188297" y="34226"/>
                  <a:pt x="5205700" y="35678"/>
                  <a:pt x="5222240" y="40640"/>
                </a:cubicBezTo>
                <a:cubicBezTo>
                  <a:pt x="5244840" y="47420"/>
                  <a:pt x="5278137" y="65479"/>
                  <a:pt x="5303520" y="71120"/>
                </a:cubicBezTo>
                <a:cubicBezTo>
                  <a:pt x="5323630" y="75589"/>
                  <a:pt x="5344160" y="77893"/>
                  <a:pt x="5364480" y="81280"/>
                </a:cubicBezTo>
                <a:cubicBezTo>
                  <a:pt x="5435841" y="116960"/>
                  <a:pt x="5375802" y="89336"/>
                  <a:pt x="5435600" y="111760"/>
                </a:cubicBezTo>
                <a:cubicBezTo>
                  <a:pt x="5452677" y="118164"/>
                  <a:pt x="5469098" y="126313"/>
                  <a:pt x="5486400" y="132080"/>
                </a:cubicBezTo>
                <a:cubicBezTo>
                  <a:pt x="5499647" y="136496"/>
                  <a:pt x="5514075" y="137054"/>
                  <a:pt x="5527040" y="142240"/>
                </a:cubicBezTo>
                <a:cubicBezTo>
                  <a:pt x="5548134" y="150677"/>
                  <a:pt x="5566728" y="164743"/>
                  <a:pt x="5588000" y="172720"/>
                </a:cubicBezTo>
                <a:cubicBezTo>
                  <a:pt x="5621107" y="185135"/>
                  <a:pt x="5655603" y="193486"/>
                  <a:pt x="5689600" y="203200"/>
                </a:cubicBezTo>
                <a:cubicBezTo>
                  <a:pt x="5704791" y="207540"/>
                  <a:pt x="5744480" y="215400"/>
                  <a:pt x="5760720" y="223520"/>
                </a:cubicBezTo>
                <a:cubicBezTo>
                  <a:pt x="5771642" y="228981"/>
                  <a:pt x="5780278" y="238379"/>
                  <a:pt x="5791200" y="243840"/>
                </a:cubicBezTo>
                <a:cubicBezTo>
                  <a:pt x="5800779" y="248629"/>
                  <a:pt x="5812101" y="249211"/>
                  <a:pt x="5821680" y="254000"/>
                </a:cubicBezTo>
                <a:cubicBezTo>
                  <a:pt x="5832602" y="259461"/>
                  <a:pt x="5841238" y="268859"/>
                  <a:pt x="5852160" y="274320"/>
                </a:cubicBezTo>
                <a:cubicBezTo>
                  <a:pt x="5875058" y="285769"/>
                  <a:pt x="5899408" y="285959"/>
                  <a:pt x="5923280" y="294640"/>
                </a:cubicBezTo>
                <a:cubicBezTo>
                  <a:pt x="5947519" y="303454"/>
                  <a:pt x="5971063" y="314138"/>
                  <a:pt x="5994400" y="325120"/>
                </a:cubicBezTo>
                <a:cubicBezTo>
                  <a:pt x="6028660" y="341242"/>
                  <a:pt x="6062133" y="358987"/>
                  <a:pt x="6096000" y="375920"/>
                </a:cubicBezTo>
                <a:cubicBezTo>
                  <a:pt x="6109547" y="382693"/>
                  <a:pt x="6124038" y="387839"/>
                  <a:pt x="6136640" y="396240"/>
                </a:cubicBezTo>
                <a:cubicBezTo>
                  <a:pt x="6146800" y="403013"/>
                  <a:pt x="6156198" y="411099"/>
                  <a:pt x="6167120" y="416560"/>
                </a:cubicBezTo>
                <a:cubicBezTo>
                  <a:pt x="6224245" y="445123"/>
                  <a:pt x="6222780" y="433105"/>
                  <a:pt x="6289040" y="457200"/>
                </a:cubicBezTo>
                <a:cubicBezTo>
                  <a:pt x="6303274" y="462376"/>
                  <a:pt x="6315446" y="472344"/>
                  <a:pt x="6329680" y="477520"/>
                </a:cubicBezTo>
                <a:cubicBezTo>
                  <a:pt x="6439921" y="517608"/>
                  <a:pt x="6361315" y="477982"/>
                  <a:pt x="6461760" y="518160"/>
                </a:cubicBezTo>
                <a:cubicBezTo>
                  <a:pt x="6550276" y="553566"/>
                  <a:pt x="6450330" y="524510"/>
                  <a:pt x="6553200" y="558800"/>
                </a:cubicBezTo>
                <a:cubicBezTo>
                  <a:pt x="6586743" y="569981"/>
                  <a:pt x="6621759" y="576693"/>
                  <a:pt x="6654800" y="589280"/>
                </a:cubicBezTo>
                <a:cubicBezTo>
                  <a:pt x="6693040" y="603848"/>
                  <a:pt x="6727739" y="627140"/>
                  <a:pt x="6766560" y="640080"/>
                </a:cubicBezTo>
                <a:cubicBezTo>
                  <a:pt x="6799325" y="651002"/>
                  <a:pt x="6835119" y="650344"/>
                  <a:pt x="6868160" y="660400"/>
                </a:cubicBezTo>
                <a:cubicBezTo>
                  <a:pt x="6913287" y="674134"/>
                  <a:pt x="6955978" y="694893"/>
                  <a:pt x="7000240" y="711200"/>
                </a:cubicBezTo>
                <a:cubicBezTo>
                  <a:pt x="7020339" y="718605"/>
                  <a:pt x="7040329" y="726704"/>
                  <a:pt x="7061200" y="731520"/>
                </a:cubicBezTo>
                <a:cubicBezTo>
                  <a:pt x="7084534" y="736905"/>
                  <a:pt x="7108613" y="738293"/>
                  <a:pt x="7132320" y="741680"/>
                </a:cubicBezTo>
                <a:cubicBezTo>
                  <a:pt x="7172960" y="762000"/>
                  <a:pt x="7212053" y="785765"/>
                  <a:pt x="7254240" y="802640"/>
                </a:cubicBezTo>
                <a:cubicBezTo>
                  <a:pt x="7271173" y="809413"/>
                  <a:pt x="7289029" y="814227"/>
                  <a:pt x="7305040" y="822960"/>
                </a:cubicBezTo>
                <a:cubicBezTo>
                  <a:pt x="7326480" y="834654"/>
                  <a:pt x="7344157" y="852678"/>
                  <a:pt x="7366000" y="863600"/>
                </a:cubicBezTo>
                <a:cubicBezTo>
                  <a:pt x="7379547" y="870373"/>
                  <a:pt x="7393797" y="875893"/>
                  <a:pt x="7406640" y="883920"/>
                </a:cubicBezTo>
                <a:cubicBezTo>
                  <a:pt x="7433136" y="900480"/>
                  <a:pt x="7481766" y="946215"/>
                  <a:pt x="7508240" y="955040"/>
                </a:cubicBezTo>
                <a:lnTo>
                  <a:pt x="7538720" y="965200"/>
                </a:lnTo>
                <a:cubicBezTo>
                  <a:pt x="7578402" y="1024722"/>
                  <a:pt x="7533894" y="970433"/>
                  <a:pt x="7609840" y="1016000"/>
                </a:cubicBezTo>
                <a:cubicBezTo>
                  <a:pt x="7628435" y="1027157"/>
                  <a:pt x="7642875" y="1044204"/>
                  <a:pt x="7660640" y="1056640"/>
                </a:cubicBezTo>
                <a:cubicBezTo>
                  <a:pt x="7676818" y="1067964"/>
                  <a:pt x="7695262" y="1075796"/>
                  <a:pt x="7711440" y="1087120"/>
                </a:cubicBezTo>
                <a:cubicBezTo>
                  <a:pt x="7729205" y="1099556"/>
                  <a:pt x="7744034" y="1115979"/>
                  <a:pt x="7762240" y="1127760"/>
                </a:cubicBezTo>
                <a:cubicBezTo>
                  <a:pt x="7801741" y="1153319"/>
                  <a:pt x="7847421" y="1169489"/>
                  <a:pt x="7884160" y="1198880"/>
                </a:cubicBezTo>
                <a:cubicBezTo>
                  <a:pt x="7901093" y="1212427"/>
                  <a:pt x="7916492" y="1228155"/>
                  <a:pt x="7934960" y="1239520"/>
                </a:cubicBezTo>
                <a:cubicBezTo>
                  <a:pt x="7960758" y="1255396"/>
                  <a:pt x="7992970" y="1260768"/>
                  <a:pt x="8016240" y="1280160"/>
                </a:cubicBezTo>
                <a:cubicBezTo>
                  <a:pt x="8038852" y="1299003"/>
                  <a:pt x="8085324" y="1334613"/>
                  <a:pt x="8107680" y="1361440"/>
                </a:cubicBezTo>
                <a:cubicBezTo>
                  <a:pt x="8115497" y="1370821"/>
                  <a:pt x="8118810" y="1383879"/>
                  <a:pt x="8128000" y="1391920"/>
                </a:cubicBezTo>
                <a:cubicBezTo>
                  <a:pt x="8146379" y="1408002"/>
                  <a:pt x="8188960" y="1432560"/>
                  <a:pt x="8188960" y="1432560"/>
                </a:cubicBezTo>
                <a:cubicBezTo>
                  <a:pt x="8239411" y="1508236"/>
                  <a:pt x="8174569" y="1415291"/>
                  <a:pt x="8239760" y="1493520"/>
                </a:cubicBezTo>
                <a:cubicBezTo>
                  <a:pt x="8247577" y="1502901"/>
                  <a:pt x="8252983" y="1514064"/>
                  <a:pt x="8260080" y="1524000"/>
                </a:cubicBezTo>
                <a:cubicBezTo>
                  <a:pt x="8269922" y="1537779"/>
                  <a:pt x="8280400" y="1551093"/>
                  <a:pt x="8290560" y="1564640"/>
                </a:cubicBezTo>
                <a:cubicBezTo>
                  <a:pt x="8313471" y="1633372"/>
                  <a:pt x="8283213" y="1549947"/>
                  <a:pt x="8331200" y="1645920"/>
                </a:cubicBezTo>
                <a:cubicBezTo>
                  <a:pt x="8373298" y="1730115"/>
                  <a:pt x="8335300" y="1665647"/>
                  <a:pt x="8361680" y="1727200"/>
                </a:cubicBezTo>
                <a:cubicBezTo>
                  <a:pt x="8367646" y="1741121"/>
                  <a:pt x="8376824" y="1753606"/>
                  <a:pt x="8382000" y="1767840"/>
                </a:cubicBezTo>
                <a:cubicBezTo>
                  <a:pt x="8390426" y="1791011"/>
                  <a:pt x="8393797" y="1815825"/>
                  <a:pt x="8402320" y="1838960"/>
                </a:cubicBezTo>
                <a:cubicBezTo>
                  <a:pt x="8417540" y="1880272"/>
                  <a:pt x="8453120" y="1960880"/>
                  <a:pt x="8453120" y="1960880"/>
                </a:cubicBezTo>
                <a:cubicBezTo>
                  <a:pt x="8488296" y="2136762"/>
                  <a:pt x="8476274" y="2061995"/>
                  <a:pt x="8493760" y="2184400"/>
                </a:cubicBezTo>
                <a:cubicBezTo>
                  <a:pt x="8493150" y="2199034"/>
                  <a:pt x="8484717" y="2482497"/>
                  <a:pt x="8473440" y="2550160"/>
                </a:cubicBezTo>
                <a:cubicBezTo>
                  <a:pt x="8469919" y="2571288"/>
                  <a:pt x="8459893" y="2590800"/>
                  <a:pt x="8453120" y="2611120"/>
                </a:cubicBezTo>
                <a:cubicBezTo>
                  <a:pt x="8449733" y="2621280"/>
                  <a:pt x="8449386" y="2633032"/>
                  <a:pt x="8442960" y="2641600"/>
                </a:cubicBezTo>
                <a:cubicBezTo>
                  <a:pt x="8432800" y="2655147"/>
                  <a:pt x="8422322" y="2668461"/>
                  <a:pt x="8412480" y="2682240"/>
                </a:cubicBezTo>
                <a:cubicBezTo>
                  <a:pt x="8405383" y="2692176"/>
                  <a:pt x="8400794" y="2704086"/>
                  <a:pt x="8392160" y="2712720"/>
                </a:cubicBezTo>
                <a:cubicBezTo>
                  <a:pt x="8338788" y="2766092"/>
                  <a:pt x="8367216" y="2723280"/>
                  <a:pt x="8310880" y="2763520"/>
                </a:cubicBezTo>
                <a:cubicBezTo>
                  <a:pt x="8299188" y="2771871"/>
                  <a:pt x="8293251" y="2787574"/>
                  <a:pt x="8280400" y="2794000"/>
                </a:cubicBezTo>
                <a:cubicBezTo>
                  <a:pt x="8251663" y="2808368"/>
                  <a:pt x="8215693" y="2806658"/>
                  <a:pt x="8188960" y="2824480"/>
                </a:cubicBezTo>
                <a:cubicBezTo>
                  <a:pt x="8163694" y="2841324"/>
                  <a:pt x="8147304" y="2854071"/>
                  <a:pt x="8117840" y="2865120"/>
                </a:cubicBezTo>
                <a:cubicBezTo>
                  <a:pt x="8104765" y="2870023"/>
                  <a:pt x="8090447" y="2870864"/>
                  <a:pt x="8077200" y="2875280"/>
                </a:cubicBezTo>
                <a:cubicBezTo>
                  <a:pt x="8059898" y="2881047"/>
                  <a:pt x="8043477" y="2889196"/>
                  <a:pt x="8026400" y="2895600"/>
                </a:cubicBezTo>
                <a:cubicBezTo>
                  <a:pt x="8016372" y="2899360"/>
                  <a:pt x="8005948" y="2902000"/>
                  <a:pt x="7995920" y="2905760"/>
                </a:cubicBezTo>
                <a:cubicBezTo>
                  <a:pt x="7978843" y="2912164"/>
                  <a:pt x="7962589" y="2920839"/>
                  <a:pt x="7945120" y="2926080"/>
                </a:cubicBezTo>
                <a:cubicBezTo>
                  <a:pt x="7928580" y="2931042"/>
                  <a:pt x="7911253" y="2932853"/>
                  <a:pt x="7894320" y="2936240"/>
                </a:cubicBezTo>
                <a:cubicBezTo>
                  <a:pt x="7867227" y="2949787"/>
                  <a:pt x="7842743" y="2970939"/>
                  <a:pt x="7813040" y="2976880"/>
                </a:cubicBezTo>
                <a:cubicBezTo>
                  <a:pt x="7796107" y="2980267"/>
                  <a:pt x="7779097" y="2983294"/>
                  <a:pt x="7762240" y="2987040"/>
                </a:cubicBezTo>
                <a:cubicBezTo>
                  <a:pt x="7633106" y="3015737"/>
                  <a:pt x="7824015" y="2976717"/>
                  <a:pt x="7670800" y="3007360"/>
                </a:cubicBezTo>
                <a:cubicBezTo>
                  <a:pt x="7660640" y="3014133"/>
                  <a:pt x="7651242" y="3022219"/>
                  <a:pt x="7640320" y="3027680"/>
                </a:cubicBezTo>
                <a:cubicBezTo>
                  <a:pt x="7630741" y="3032469"/>
                  <a:pt x="7620138" y="3034898"/>
                  <a:pt x="7609840" y="3037840"/>
                </a:cubicBezTo>
                <a:cubicBezTo>
                  <a:pt x="7538992" y="3058082"/>
                  <a:pt x="7598056" y="3038201"/>
                  <a:pt x="7508240" y="3058160"/>
                </a:cubicBezTo>
                <a:cubicBezTo>
                  <a:pt x="7497785" y="3060483"/>
                  <a:pt x="7488215" y="3065997"/>
                  <a:pt x="7477760" y="3068320"/>
                </a:cubicBezTo>
                <a:cubicBezTo>
                  <a:pt x="7457650" y="3072789"/>
                  <a:pt x="7436910" y="3074011"/>
                  <a:pt x="7416800" y="3078480"/>
                </a:cubicBezTo>
                <a:cubicBezTo>
                  <a:pt x="7324501" y="3098991"/>
                  <a:pt x="7490519" y="3088380"/>
                  <a:pt x="7284720" y="3108960"/>
                </a:cubicBezTo>
                <a:cubicBezTo>
                  <a:pt x="7200769" y="3117355"/>
                  <a:pt x="7180939" y="3118494"/>
                  <a:pt x="7101840" y="3129280"/>
                </a:cubicBezTo>
                <a:cubicBezTo>
                  <a:pt x="6884858" y="3158868"/>
                  <a:pt x="7035621" y="3141153"/>
                  <a:pt x="6868160" y="3159760"/>
                </a:cubicBezTo>
                <a:lnTo>
                  <a:pt x="6024880" y="3149600"/>
                </a:lnTo>
                <a:cubicBezTo>
                  <a:pt x="5977356" y="3148620"/>
                  <a:pt x="5930076" y="3142500"/>
                  <a:pt x="5882640" y="3139440"/>
                </a:cubicBezTo>
                <a:lnTo>
                  <a:pt x="5709920" y="3129280"/>
                </a:lnTo>
                <a:lnTo>
                  <a:pt x="5628640" y="3119120"/>
                </a:lnTo>
                <a:cubicBezTo>
                  <a:pt x="5591439" y="3115204"/>
                  <a:pt x="5553959" y="3113904"/>
                  <a:pt x="5516880" y="3108960"/>
                </a:cubicBezTo>
                <a:cubicBezTo>
                  <a:pt x="5503039" y="3107115"/>
                  <a:pt x="5489871" y="3101829"/>
                  <a:pt x="5476240" y="3098800"/>
                </a:cubicBezTo>
                <a:cubicBezTo>
                  <a:pt x="5459383" y="3095054"/>
                  <a:pt x="5442297" y="3092386"/>
                  <a:pt x="5425440" y="3088640"/>
                </a:cubicBezTo>
                <a:cubicBezTo>
                  <a:pt x="5411809" y="3085611"/>
                  <a:pt x="5398574" y="3080776"/>
                  <a:pt x="5384800" y="3078480"/>
                </a:cubicBezTo>
                <a:cubicBezTo>
                  <a:pt x="5357867" y="3073991"/>
                  <a:pt x="5330613" y="3071707"/>
                  <a:pt x="5303520" y="3068320"/>
                </a:cubicBezTo>
                <a:cubicBezTo>
                  <a:pt x="5289973" y="3061547"/>
                  <a:pt x="5277820" y="3050490"/>
                  <a:pt x="5262880" y="3048000"/>
                </a:cubicBezTo>
                <a:cubicBezTo>
                  <a:pt x="5215993" y="3040185"/>
                  <a:pt x="5167979" y="3042144"/>
                  <a:pt x="5120640" y="3037840"/>
                </a:cubicBezTo>
                <a:cubicBezTo>
                  <a:pt x="5093448" y="3035368"/>
                  <a:pt x="5066453" y="3031067"/>
                  <a:pt x="5039360" y="3027680"/>
                </a:cubicBezTo>
                <a:lnTo>
                  <a:pt x="4246880" y="3037840"/>
                </a:lnTo>
                <a:cubicBezTo>
                  <a:pt x="4209482" y="3038680"/>
                  <a:pt x="4172458" y="3045737"/>
                  <a:pt x="4135120" y="3048000"/>
                </a:cubicBezTo>
                <a:cubicBezTo>
                  <a:pt x="4060673" y="3052512"/>
                  <a:pt x="3986107" y="3054773"/>
                  <a:pt x="3911600" y="3058160"/>
                </a:cubicBezTo>
                <a:cubicBezTo>
                  <a:pt x="3753743" y="3073194"/>
                  <a:pt x="3742368" y="3070910"/>
                  <a:pt x="3627120" y="3088640"/>
                </a:cubicBezTo>
                <a:cubicBezTo>
                  <a:pt x="3606759" y="3091772"/>
                  <a:pt x="3586233" y="3094168"/>
                  <a:pt x="3566160" y="3098800"/>
                </a:cubicBezTo>
                <a:cubicBezTo>
                  <a:pt x="3542136" y="3104344"/>
                  <a:pt x="3519320" y="3114835"/>
                  <a:pt x="3495040" y="3119120"/>
                </a:cubicBezTo>
                <a:cubicBezTo>
                  <a:pt x="3461522" y="3125035"/>
                  <a:pt x="3427307" y="3125893"/>
                  <a:pt x="3393440" y="3129280"/>
                </a:cubicBezTo>
                <a:cubicBezTo>
                  <a:pt x="3379893" y="3132667"/>
                  <a:pt x="3366601" y="3137317"/>
                  <a:pt x="3352800" y="3139440"/>
                </a:cubicBezTo>
                <a:cubicBezTo>
                  <a:pt x="3273056" y="3151708"/>
                  <a:pt x="3188537" y="3153394"/>
                  <a:pt x="3108960" y="3159760"/>
                </a:cubicBezTo>
                <a:cubicBezTo>
                  <a:pt x="3075033" y="3162474"/>
                  <a:pt x="3041287" y="3167206"/>
                  <a:pt x="3007360" y="3169920"/>
                </a:cubicBezTo>
                <a:cubicBezTo>
                  <a:pt x="2956609" y="3173980"/>
                  <a:pt x="2905760" y="3176693"/>
                  <a:pt x="2854960" y="3180080"/>
                </a:cubicBezTo>
                <a:cubicBezTo>
                  <a:pt x="2746086" y="3201855"/>
                  <a:pt x="2826478" y="3188210"/>
                  <a:pt x="2631440" y="3200400"/>
                </a:cubicBezTo>
                <a:lnTo>
                  <a:pt x="2479040" y="3210560"/>
                </a:lnTo>
                <a:cubicBezTo>
                  <a:pt x="2455333" y="3213947"/>
                  <a:pt x="2431481" y="3216436"/>
                  <a:pt x="2407920" y="3220720"/>
                </a:cubicBezTo>
                <a:cubicBezTo>
                  <a:pt x="2356950" y="3229987"/>
                  <a:pt x="2306621" y="3242683"/>
                  <a:pt x="2255520" y="3251200"/>
                </a:cubicBezTo>
                <a:cubicBezTo>
                  <a:pt x="2167627" y="3265849"/>
                  <a:pt x="2215001" y="3258805"/>
                  <a:pt x="2113280" y="3271520"/>
                </a:cubicBezTo>
                <a:cubicBezTo>
                  <a:pt x="2103120" y="3274907"/>
                  <a:pt x="2093190" y="3279083"/>
                  <a:pt x="2082800" y="3281680"/>
                </a:cubicBezTo>
                <a:cubicBezTo>
                  <a:pt x="2036256" y="3293316"/>
                  <a:pt x="2000073" y="3295831"/>
                  <a:pt x="1950720" y="3302000"/>
                </a:cubicBezTo>
                <a:cubicBezTo>
                  <a:pt x="1876213" y="3298613"/>
                  <a:pt x="1801594" y="3297154"/>
                  <a:pt x="1727200" y="3291840"/>
                </a:cubicBezTo>
                <a:cubicBezTo>
                  <a:pt x="1691901" y="3289319"/>
                  <a:pt x="1650650" y="3276937"/>
                  <a:pt x="1615440" y="3271520"/>
                </a:cubicBezTo>
                <a:cubicBezTo>
                  <a:pt x="1588453" y="3267368"/>
                  <a:pt x="1561093" y="3265849"/>
                  <a:pt x="1534160" y="3261360"/>
                </a:cubicBezTo>
                <a:cubicBezTo>
                  <a:pt x="1520386" y="3259064"/>
                  <a:pt x="1507212" y="3253938"/>
                  <a:pt x="1493520" y="3251200"/>
                </a:cubicBezTo>
                <a:cubicBezTo>
                  <a:pt x="1456391" y="3243774"/>
                  <a:pt x="1419306" y="3235777"/>
                  <a:pt x="1381760" y="3230880"/>
                </a:cubicBezTo>
                <a:cubicBezTo>
                  <a:pt x="1341322" y="3225605"/>
                  <a:pt x="1300418" y="3224778"/>
                  <a:pt x="1259840" y="3220720"/>
                </a:cubicBezTo>
                <a:cubicBezTo>
                  <a:pt x="1198809" y="3214617"/>
                  <a:pt x="1076960" y="3200400"/>
                  <a:pt x="1076960" y="3200400"/>
                </a:cubicBezTo>
                <a:cubicBezTo>
                  <a:pt x="989506" y="3171249"/>
                  <a:pt x="1036780" y="3185275"/>
                  <a:pt x="934720" y="3159760"/>
                </a:cubicBezTo>
                <a:cubicBezTo>
                  <a:pt x="921173" y="3156373"/>
                  <a:pt x="907045" y="3154786"/>
                  <a:pt x="894080" y="3149600"/>
                </a:cubicBezTo>
                <a:cubicBezTo>
                  <a:pt x="849362" y="3131713"/>
                  <a:pt x="846390" y="3127870"/>
                  <a:pt x="802640" y="3119120"/>
                </a:cubicBezTo>
                <a:cubicBezTo>
                  <a:pt x="782440" y="3115080"/>
                  <a:pt x="761790" y="3113429"/>
                  <a:pt x="741680" y="3108960"/>
                </a:cubicBezTo>
                <a:cubicBezTo>
                  <a:pt x="722269" y="3104646"/>
                  <a:pt x="672830" y="3083000"/>
                  <a:pt x="660400" y="3078480"/>
                </a:cubicBezTo>
                <a:cubicBezTo>
                  <a:pt x="640270" y="3071160"/>
                  <a:pt x="619760" y="3064933"/>
                  <a:pt x="599440" y="3058160"/>
                </a:cubicBezTo>
                <a:lnTo>
                  <a:pt x="508000" y="3027680"/>
                </a:lnTo>
                <a:cubicBezTo>
                  <a:pt x="497840" y="3024293"/>
                  <a:pt x="487099" y="3022309"/>
                  <a:pt x="477520" y="3017520"/>
                </a:cubicBezTo>
                <a:cubicBezTo>
                  <a:pt x="374548" y="2966034"/>
                  <a:pt x="501753" y="3032666"/>
                  <a:pt x="396240" y="2966720"/>
                </a:cubicBezTo>
                <a:cubicBezTo>
                  <a:pt x="383397" y="2958693"/>
                  <a:pt x="368750" y="2953914"/>
                  <a:pt x="355600" y="2946400"/>
                </a:cubicBezTo>
                <a:cubicBezTo>
                  <a:pt x="344998" y="2940342"/>
                  <a:pt x="335280" y="2932853"/>
                  <a:pt x="325120" y="2926080"/>
                </a:cubicBezTo>
                <a:cubicBezTo>
                  <a:pt x="279675" y="2857913"/>
                  <a:pt x="333210" y="2924700"/>
                  <a:pt x="274320" y="2885440"/>
                </a:cubicBezTo>
                <a:cubicBezTo>
                  <a:pt x="262365" y="2877470"/>
                  <a:pt x="254878" y="2864158"/>
                  <a:pt x="243840" y="2854960"/>
                </a:cubicBezTo>
                <a:cubicBezTo>
                  <a:pt x="234459" y="2847143"/>
                  <a:pt x="223520" y="2841413"/>
                  <a:pt x="213360" y="2834640"/>
                </a:cubicBezTo>
                <a:cubicBezTo>
                  <a:pt x="159173" y="2753360"/>
                  <a:pt x="230293" y="2851573"/>
                  <a:pt x="162560" y="2783840"/>
                </a:cubicBezTo>
                <a:cubicBezTo>
                  <a:pt x="153926" y="2775206"/>
                  <a:pt x="150352" y="2762486"/>
                  <a:pt x="142240" y="2753360"/>
                </a:cubicBezTo>
                <a:cubicBezTo>
                  <a:pt x="123148" y="2731882"/>
                  <a:pt x="81280" y="2692400"/>
                  <a:pt x="81280" y="2692400"/>
                </a:cubicBezTo>
                <a:cubicBezTo>
                  <a:pt x="47668" y="2591563"/>
                  <a:pt x="104061" y="2745598"/>
                  <a:pt x="40640" y="2631440"/>
                </a:cubicBezTo>
                <a:cubicBezTo>
                  <a:pt x="30238" y="2612716"/>
                  <a:pt x="27093" y="2590800"/>
                  <a:pt x="20320" y="2570480"/>
                </a:cubicBezTo>
                <a:lnTo>
                  <a:pt x="10160" y="2540000"/>
                </a:lnTo>
                <a:lnTo>
                  <a:pt x="0" y="2509520"/>
                </a:lnTo>
                <a:cubicBezTo>
                  <a:pt x="1484" y="2496160"/>
                  <a:pt x="10105" y="2394521"/>
                  <a:pt x="20320" y="2367280"/>
                </a:cubicBezTo>
                <a:cubicBezTo>
                  <a:pt x="24607" y="2355847"/>
                  <a:pt x="34582" y="2347402"/>
                  <a:pt x="40640" y="2336800"/>
                </a:cubicBezTo>
                <a:cubicBezTo>
                  <a:pt x="48154" y="2323650"/>
                  <a:pt x="54994" y="2310081"/>
                  <a:pt x="60960" y="2296160"/>
                </a:cubicBezTo>
                <a:cubicBezTo>
                  <a:pt x="65179" y="2286316"/>
                  <a:pt x="64430" y="2274043"/>
                  <a:pt x="71120" y="2265680"/>
                </a:cubicBezTo>
                <a:cubicBezTo>
                  <a:pt x="78748" y="2256145"/>
                  <a:pt x="91440" y="2252133"/>
                  <a:pt x="101600" y="2245360"/>
                </a:cubicBezTo>
                <a:cubicBezTo>
                  <a:pt x="104987" y="2235200"/>
                  <a:pt x="106971" y="2224459"/>
                  <a:pt x="111760" y="2214880"/>
                </a:cubicBezTo>
                <a:cubicBezTo>
                  <a:pt x="117221" y="2203958"/>
                  <a:pt x="128219" y="2195984"/>
                  <a:pt x="132080" y="2184400"/>
                </a:cubicBezTo>
                <a:cubicBezTo>
                  <a:pt x="135293" y="2174761"/>
                  <a:pt x="132080" y="2164080"/>
                  <a:pt x="132080" y="2153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89363E-5C8C-4C33-852F-1B6FD16B102F}"/>
              </a:ext>
            </a:extLst>
          </p:cNvPr>
          <p:cNvSpPr txBox="1"/>
          <p:nvPr/>
        </p:nvSpPr>
        <p:spPr>
          <a:xfrm>
            <a:off x="5236174" y="4956455"/>
            <a:ext cx="18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INNER MODEL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C98823-1C52-4948-9971-DC027124424E}"/>
              </a:ext>
            </a:extLst>
          </p:cNvPr>
          <p:cNvSpPr/>
          <p:nvPr/>
        </p:nvSpPr>
        <p:spPr>
          <a:xfrm>
            <a:off x="28384" y="1727200"/>
            <a:ext cx="5102416" cy="5140960"/>
          </a:xfrm>
          <a:custGeom>
            <a:avLst/>
            <a:gdLst>
              <a:gd name="connsiteX0" fmla="*/ 2096 w 5102416"/>
              <a:gd name="connsiteY0" fmla="*/ 1066800 h 5140960"/>
              <a:gd name="connsiteX1" fmla="*/ 22416 w 5102416"/>
              <a:gd name="connsiteY1" fmla="*/ 985520 h 5140960"/>
              <a:gd name="connsiteX2" fmla="*/ 63056 w 5102416"/>
              <a:gd name="connsiteY2" fmla="*/ 914400 h 5140960"/>
              <a:gd name="connsiteX3" fmla="*/ 73216 w 5102416"/>
              <a:gd name="connsiteY3" fmla="*/ 883920 h 5140960"/>
              <a:gd name="connsiteX4" fmla="*/ 93536 w 5102416"/>
              <a:gd name="connsiteY4" fmla="*/ 843280 h 5140960"/>
              <a:gd name="connsiteX5" fmla="*/ 144336 w 5102416"/>
              <a:gd name="connsiteY5" fmla="*/ 762000 h 5140960"/>
              <a:gd name="connsiteX6" fmla="*/ 154496 w 5102416"/>
              <a:gd name="connsiteY6" fmla="*/ 721360 h 5140960"/>
              <a:gd name="connsiteX7" fmla="*/ 174816 w 5102416"/>
              <a:gd name="connsiteY7" fmla="*/ 690880 h 5140960"/>
              <a:gd name="connsiteX8" fmla="*/ 195136 w 5102416"/>
              <a:gd name="connsiteY8" fmla="*/ 650240 h 5140960"/>
              <a:gd name="connsiteX9" fmla="*/ 215456 w 5102416"/>
              <a:gd name="connsiteY9" fmla="*/ 619760 h 5140960"/>
              <a:gd name="connsiteX10" fmla="*/ 245936 w 5102416"/>
              <a:gd name="connsiteY10" fmla="*/ 558800 h 5140960"/>
              <a:gd name="connsiteX11" fmla="*/ 276416 w 5102416"/>
              <a:gd name="connsiteY11" fmla="*/ 528320 h 5140960"/>
              <a:gd name="connsiteX12" fmla="*/ 296736 w 5102416"/>
              <a:gd name="connsiteY12" fmla="*/ 497840 h 5140960"/>
              <a:gd name="connsiteX13" fmla="*/ 327216 w 5102416"/>
              <a:gd name="connsiteY13" fmla="*/ 467360 h 5140960"/>
              <a:gd name="connsiteX14" fmla="*/ 398336 w 5102416"/>
              <a:gd name="connsiteY14" fmla="*/ 386080 h 5140960"/>
              <a:gd name="connsiteX15" fmla="*/ 459296 w 5102416"/>
              <a:gd name="connsiteY15" fmla="*/ 314960 h 5140960"/>
              <a:gd name="connsiteX16" fmla="*/ 520256 w 5102416"/>
              <a:gd name="connsiteY16" fmla="*/ 274320 h 5140960"/>
              <a:gd name="connsiteX17" fmla="*/ 550736 w 5102416"/>
              <a:gd name="connsiteY17" fmla="*/ 254000 h 5140960"/>
              <a:gd name="connsiteX18" fmla="*/ 581216 w 5102416"/>
              <a:gd name="connsiteY18" fmla="*/ 223520 h 5140960"/>
              <a:gd name="connsiteX19" fmla="*/ 692976 w 5102416"/>
              <a:gd name="connsiteY19" fmla="*/ 162560 h 5140960"/>
              <a:gd name="connsiteX20" fmla="*/ 723456 w 5102416"/>
              <a:gd name="connsiteY20" fmla="*/ 152400 h 5140960"/>
              <a:gd name="connsiteX21" fmla="*/ 794576 w 5102416"/>
              <a:gd name="connsiteY21" fmla="*/ 121920 h 5140960"/>
              <a:gd name="connsiteX22" fmla="*/ 875856 w 5102416"/>
              <a:gd name="connsiteY22" fmla="*/ 101600 h 5140960"/>
              <a:gd name="connsiteX23" fmla="*/ 906336 w 5102416"/>
              <a:gd name="connsiteY23" fmla="*/ 91440 h 5140960"/>
              <a:gd name="connsiteX24" fmla="*/ 946976 w 5102416"/>
              <a:gd name="connsiteY24" fmla="*/ 81280 h 5140960"/>
              <a:gd name="connsiteX25" fmla="*/ 987616 w 5102416"/>
              <a:gd name="connsiteY25" fmla="*/ 60960 h 5140960"/>
              <a:gd name="connsiteX26" fmla="*/ 1099376 w 5102416"/>
              <a:gd name="connsiteY26" fmla="*/ 40640 h 5140960"/>
              <a:gd name="connsiteX27" fmla="*/ 1140016 w 5102416"/>
              <a:gd name="connsiteY27" fmla="*/ 20320 h 5140960"/>
              <a:gd name="connsiteX28" fmla="*/ 1251776 w 5102416"/>
              <a:gd name="connsiteY28" fmla="*/ 0 h 5140960"/>
              <a:gd name="connsiteX29" fmla="*/ 1607376 w 5102416"/>
              <a:gd name="connsiteY29" fmla="*/ 10160 h 5140960"/>
              <a:gd name="connsiteX30" fmla="*/ 1881696 w 5102416"/>
              <a:gd name="connsiteY30" fmla="*/ 40640 h 5140960"/>
              <a:gd name="connsiteX31" fmla="*/ 1983296 w 5102416"/>
              <a:gd name="connsiteY31" fmla="*/ 71120 h 5140960"/>
              <a:gd name="connsiteX32" fmla="*/ 2156016 w 5102416"/>
              <a:gd name="connsiteY32" fmla="*/ 101600 h 5140960"/>
              <a:gd name="connsiteX33" fmla="*/ 2247456 w 5102416"/>
              <a:gd name="connsiteY33" fmla="*/ 111760 h 5140960"/>
              <a:gd name="connsiteX34" fmla="*/ 2328736 w 5102416"/>
              <a:gd name="connsiteY34" fmla="*/ 121920 h 5140960"/>
              <a:gd name="connsiteX35" fmla="*/ 2440496 w 5102416"/>
              <a:gd name="connsiteY35" fmla="*/ 152400 h 5140960"/>
              <a:gd name="connsiteX36" fmla="*/ 2491296 w 5102416"/>
              <a:gd name="connsiteY36" fmla="*/ 162560 h 5140960"/>
              <a:gd name="connsiteX37" fmla="*/ 2552256 w 5102416"/>
              <a:gd name="connsiteY37" fmla="*/ 182880 h 5140960"/>
              <a:gd name="connsiteX38" fmla="*/ 2633536 w 5102416"/>
              <a:gd name="connsiteY38" fmla="*/ 203200 h 5140960"/>
              <a:gd name="connsiteX39" fmla="*/ 2745296 w 5102416"/>
              <a:gd name="connsiteY39" fmla="*/ 254000 h 5140960"/>
              <a:gd name="connsiteX40" fmla="*/ 2785936 w 5102416"/>
              <a:gd name="connsiteY40" fmla="*/ 284480 h 5140960"/>
              <a:gd name="connsiteX41" fmla="*/ 2826576 w 5102416"/>
              <a:gd name="connsiteY41" fmla="*/ 294640 h 5140960"/>
              <a:gd name="connsiteX42" fmla="*/ 2897696 w 5102416"/>
              <a:gd name="connsiteY42" fmla="*/ 325120 h 5140960"/>
              <a:gd name="connsiteX43" fmla="*/ 2958656 w 5102416"/>
              <a:gd name="connsiteY43" fmla="*/ 345440 h 5140960"/>
              <a:gd name="connsiteX44" fmla="*/ 2989136 w 5102416"/>
              <a:gd name="connsiteY44" fmla="*/ 365760 h 5140960"/>
              <a:gd name="connsiteX45" fmla="*/ 3019616 w 5102416"/>
              <a:gd name="connsiteY45" fmla="*/ 396240 h 5140960"/>
              <a:gd name="connsiteX46" fmla="*/ 3050096 w 5102416"/>
              <a:gd name="connsiteY46" fmla="*/ 406400 h 5140960"/>
              <a:gd name="connsiteX47" fmla="*/ 3080576 w 5102416"/>
              <a:gd name="connsiteY47" fmla="*/ 436880 h 5140960"/>
              <a:gd name="connsiteX48" fmla="*/ 3121216 w 5102416"/>
              <a:gd name="connsiteY48" fmla="*/ 467360 h 5140960"/>
              <a:gd name="connsiteX49" fmla="*/ 3161856 w 5102416"/>
              <a:gd name="connsiteY49" fmla="*/ 508000 h 5140960"/>
              <a:gd name="connsiteX50" fmla="*/ 3253296 w 5102416"/>
              <a:gd name="connsiteY50" fmla="*/ 599440 h 5140960"/>
              <a:gd name="connsiteX51" fmla="*/ 3283776 w 5102416"/>
              <a:gd name="connsiteY51" fmla="*/ 629920 h 5140960"/>
              <a:gd name="connsiteX52" fmla="*/ 3354896 w 5102416"/>
              <a:gd name="connsiteY52" fmla="*/ 690880 h 5140960"/>
              <a:gd name="connsiteX53" fmla="*/ 3395536 w 5102416"/>
              <a:gd name="connsiteY53" fmla="*/ 721360 h 5140960"/>
              <a:gd name="connsiteX54" fmla="*/ 3426016 w 5102416"/>
              <a:gd name="connsiteY54" fmla="*/ 762000 h 5140960"/>
              <a:gd name="connsiteX55" fmla="*/ 3466656 w 5102416"/>
              <a:gd name="connsiteY55" fmla="*/ 802640 h 5140960"/>
              <a:gd name="connsiteX56" fmla="*/ 3486976 w 5102416"/>
              <a:gd name="connsiteY56" fmla="*/ 833120 h 5140960"/>
              <a:gd name="connsiteX57" fmla="*/ 3527616 w 5102416"/>
              <a:gd name="connsiteY57" fmla="*/ 883920 h 5140960"/>
              <a:gd name="connsiteX58" fmla="*/ 3619056 w 5102416"/>
              <a:gd name="connsiteY58" fmla="*/ 995680 h 5140960"/>
              <a:gd name="connsiteX59" fmla="*/ 3649536 w 5102416"/>
              <a:gd name="connsiteY59" fmla="*/ 1046480 h 5140960"/>
              <a:gd name="connsiteX60" fmla="*/ 3720656 w 5102416"/>
              <a:gd name="connsiteY60" fmla="*/ 1137920 h 5140960"/>
              <a:gd name="connsiteX61" fmla="*/ 3740976 w 5102416"/>
              <a:gd name="connsiteY61" fmla="*/ 1178560 h 5140960"/>
              <a:gd name="connsiteX62" fmla="*/ 3761296 w 5102416"/>
              <a:gd name="connsiteY62" fmla="*/ 1229360 h 5140960"/>
              <a:gd name="connsiteX63" fmla="*/ 3801936 w 5102416"/>
              <a:gd name="connsiteY63" fmla="*/ 1270000 h 5140960"/>
              <a:gd name="connsiteX64" fmla="*/ 3832416 w 5102416"/>
              <a:gd name="connsiteY64" fmla="*/ 1320800 h 5140960"/>
              <a:gd name="connsiteX65" fmla="*/ 3893376 w 5102416"/>
              <a:gd name="connsiteY65" fmla="*/ 1402080 h 5140960"/>
              <a:gd name="connsiteX66" fmla="*/ 3923856 w 5102416"/>
              <a:gd name="connsiteY66" fmla="*/ 1452880 h 5140960"/>
              <a:gd name="connsiteX67" fmla="*/ 4025456 w 5102416"/>
              <a:gd name="connsiteY67" fmla="*/ 1605280 h 5140960"/>
              <a:gd name="connsiteX68" fmla="*/ 4045776 w 5102416"/>
              <a:gd name="connsiteY68" fmla="*/ 1635760 h 5140960"/>
              <a:gd name="connsiteX69" fmla="*/ 4066096 w 5102416"/>
              <a:gd name="connsiteY69" fmla="*/ 1676400 h 5140960"/>
              <a:gd name="connsiteX70" fmla="*/ 4106736 w 5102416"/>
              <a:gd name="connsiteY70" fmla="*/ 1717040 h 5140960"/>
              <a:gd name="connsiteX71" fmla="*/ 4147376 w 5102416"/>
              <a:gd name="connsiteY71" fmla="*/ 1788160 h 5140960"/>
              <a:gd name="connsiteX72" fmla="*/ 4188016 w 5102416"/>
              <a:gd name="connsiteY72" fmla="*/ 1849120 h 5140960"/>
              <a:gd name="connsiteX73" fmla="*/ 4269296 w 5102416"/>
              <a:gd name="connsiteY73" fmla="*/ 1940560 h 5140960"/>
              <a:gd name="connsiteX74" fmla="*/ 4340416 w 5102416"/>
              <a:gd name="connsiteY74" fmla="*/ 2042160 h 5140960"/>
              <a:gd name="connsiteX75" fmla="*/ 4370896 w 5102416"/>
              <a:gd name="connsiteY75" fmla="*/ 2082800 h 5140960"/>
              <a:gd name="connsiteX76" fmla="*/ 4431856 w 5102416"/>
              <a:gd name="connsiteY76" fmla="*/ 2153920 h 5140960"/>
              <a:gd name="connsiteX77" fmla="*/ 4472496 w 5102416"/>
              <a:gd name="connsiteY77" fmla="*/ 2214880 h 5140960"/>
              <a:gd name="connsiteX78" fmla="*/ 4482656 w 5102416"/>
              <a:gd name="connsiteY78" fmla="*/ 2245360 h 5140960"/>
              <a:gd name="connsiteX79" fmla="*/ 4513136 w 5102416"/>
              <a:gd name="connsiteY79" fmla="*/ 2275840 h 5140960"/>
              <a:gd name="connsiteX80" fmla="*/ 4553776 w 5102416"/>
              <a:gd name="connsiteY80" fmla="*/ 2336800 h 5140960"/>
              <a:gd name="connsiteX81" fmla="*/ 4614736 w 5102416"/>
              <a:gd name="connsiteY81" fmla="*/ 2418080 h 5140960"/>
              <a:gd name="connsiteX82" fmla="*/ 4645216 w 5102416"/>
              <a:gd name="connsiteY82" fmla="*/ 2458720 h 5140960"/>
              <a:gd name="connsiteX83" fmla="*/ 4675696 w 5102416"/>
              <a:gd name="connsiteY83" fmla="*/ 2499360 h 5140960"/>
              <a:gd name="connsiteX84" fmla="*/ 4736656 w 5102416"/>
              <a:gd name="connsiteY84" fmla="*/ 2600960 h 5140960"/>
              <a:gd name="connsiteX85" fmla="*/ 4756976 w 5102416"/>
              <a:gd name="connsiteY85" fmla="*/ 2641600 h 5140960"/>
              <a:gd name="connsiteX86" fmla="*/ 4817936 w 5102416"/>
              <a:gd name="connsiteY86" fmla="*/ 2722880 h 5140960"/>
              <a:gd name="connsiteX87" fmla="*/ 4838256 w 5102416"/>
              <a:gd name="connsiteY87" fmla="*/ 2753360 h 5140960"/>
              <a:gd name="connsiteX88" fmla="*/ 4868736 w 5102416"/>
              <a:gd name="connsiteY88" fmla="*/ 2794000 h 5140960"/>
              <a:gd name="connsiteX89" fmla="*/ 4889056 w 5102416"/>
              <a:gd name="connsiteY89" fmla="*/ 2834640 h 5140960"/>
              <a:gd name="connsiteX90" fmla="*/ 4939856 w 5102416"/>
              <a:gd name="connsiteY90" fmla="*/ 2905760 h 5140960"/>
              <a:gd name="connsiteX91" fmla="*/ 4980496 w 5102416"/>
              <a:gd name="connsiteY91" fmla="*/ 2976880 h 5140960"/>
              <a:gd name="connsiteX92" fmla="*/ 5000816 w 5102416"/>
              <a:gd name="connsiteY92" fmla="*/ 3017520 h 5140960"/>
              <a:gd name="connsiteX93" fmla="*/ 5010976 w 5102416"/>
              <a:gd name="connsiteY93" fmla="*/ 3048000 h 5140960"/>
              <a:gd name="connsiteX94" fmla="*/ 5041456 w 5102416"/>
              <a:gd name="connsiteY94" fmla="*/ 3088640 h 5140960"/>
              <a:gd name="connsiteX95" fmla="*/ 5071936 w 5102416"/>
              <a:gd name="connsiteY95" fmla="*/ 3180080 h 5140960"/>
              <a:gd name="connsiteX96" fmla="*/ 5082096 w 5102416"/>
              <a:gd name="connsiteY96" fmla="*/ 3210560 h 5140960"/>
              <a:gd name="connsiteX97" fmla="*/ 5102416 w 5102416"/>
              <a:gd name="connsiteY97" fmla="*/ 3312160 h 5140960"/>
              <a:gd name="connsiteX98" fmla="*/ 5082096 w 5102416"/>
              <a:gd name="connsiteY98" fmla="*/ 3566160 h 5140960"/>
              <a:gd name="connsiteX99" fmla="*/ 5061776 w 5102416"/>
              <a:gd name="connsiteY99" fmla="*/ 3637280 h 5140960"/>
              <a:gd name="connsiteX100" fmla="*/ 5041456 w 5102416"/>
              <a:gd name="connsiteY100" fmla="*/ 3677920 h 5140960"/>
              <a:gd name="connsiteX101" fmla="*/ 5031296 w 5102416"/>
              <a:gd name="connsiteY101" fmla="*/ 3708400 h 5140960"/>
              <a:gd name="connsiteX102" fmla="*/ 5010976 w 5102416"/>
              <a:gd name="connsiteY102" fmla="*/ 3738880 h 5140960"/>
              <a:gd name="connsiteX103" fmla="*/ 4990656 w 5102416"/>
              <a:gd name="connsiteY103" fmla="*/ 3799840 h 5140960"/>
              <a:gd name="connsiteX104" fmla="*/ 4980496 w 5102416"/>
              <a:gd name="connsiteY104" fmla="*/ 3830320 h 5140960"/>
              <a:gd name="connsiteX105" fmla="*/ 4939856 w 5102416"/>
              <a:gd name="connsiteY105" fmla="*/ 3911600 h 5140960"/>
              <a:gd name="connsiteX106" fmla="*/ 4909376 w 5102416"/>
              <a:gd name="connsiteY106" fmla="*/ 3952240 h 5140960"/>
              <a:gd name="connsiteX107" fmla="*/ 4848416 w 5102416"/>
              <a:gd name="connsiteY107" fmla="*/ 4023360 h 5140960"/>
              <a:gd name="connsiteX108" fmla="*/ 4797616 w 5102416"/>
              <a:gd name="connsiteY108" fmla="*/ 4104640 h 5140960"/>
              <a:gd name="connsiteX109" fmla="*/ 4746816 w 5102416"/>
              <a:gd name="connsiteY109" fmla="*/ 4165600 h 5140960"/>
              <a:gd name="connsiteX110" fmla="*/ 4716336 w 5102416"/>
              <a:gd name="connsiteY110" fmla="*/ 4206240 h 5140960"/>
              <a:gd name="connsiteX111" fmla="*/ 4645216 w 5102416"/>
              <a:gd name="connsiteY111" fmla="*/ 4277360 h 5140960"/>
              <a:gd name="connsiteX112" fmla="*/ 4604576 w 5102416"/>
              <a:gd name="connsiteY112" fmla="*/ 4328160 h 5140960"/>
              <a:gd name="connsiteX113" fmla="*/ 4502976 w 5102416"/>
              <a:gd name="connsiteY113" fmla="*/ 4419600 h 5140960"/>
              <a:gd name="connsiteX114" fmla="*/ 4381056 w 5102416"/>
              <a:gd name="connsiteY114" fmla="*/ 4521200 h 5140960"/>
              <a:gd name="connsiteX115" fmla="*/ 4350576 w 5102416"/>
              <a:gd name="connsiteY115" fmla="*/ 4551680 h 5140960"/>
              <a:gd name="connsiteX116" fmla="*/ 4320096 w 5102416"/>
              <a:gd name="connsiteY116" fmla="*/ 4561840 h 5140960"/>
              <a:gd name="connsiteX117" fmla="*/ 4248976 w 5102416"/>
              <a:gd name="connsiteY117" fmla="*/ 4602480 h 5140960"/>
              <a:gd name="connsiteX118" fmla="*/ 4177856 w 5102416"/>
              <a:gd name="connsiteY118" fmla="*/ 4653280 h 5140960"/>
              <a:gd name="connsiteX119" fmla="*/ 4147376 w 5102416"/>
              <a:gd name="connsiteY119" fmla="*/ 4673600 h 5140960"/>
              <a:gd name="connsiteX120" fmla="*/ 4096576 w 5102416"/>
              <a:gd name="connsiteY120" fmla="*/ 4693920 h 5140960"/>
              <a:gd name="connsiteX121" fmla="*/ 4045776 w 5102416"/>
              <a:gd name="connsiteY121" fmla="*/ 4724400 h 5140960"/>
              <a:gd name="connsiteX122" fmla="*/ 3913696 w 5102416"/>
              <a:gd name="connsiteY122" fmla="*/ 4765040 h 5140960"/>
              <a:gd name="connsiteX123" fmla="*/ 3791776 w 5102416"/>
              <a:gd name="connsiteY123" fmla="*/ 4836160 h 5140960"/>
              <a:gd name="connsiteX124" fmla="*/ 3527616 w 5102416"/>
              <a:gd name="connsiteY124" fmla="*/ 4927600 h 5140960"/>
              <a:gd name="connsiteX125" fmla="*/ 3293936 w 5102416"/>
              <a:gd name="connsiteY125" fmla="*/ 5008880 h 5140960"/>
              <a:gd name="connsiteX126" fmla="*/ 3121216 w 5102416"/>
              <a:gd name="connsiteY126" fmla="*/ 5069840 h 5140960"/>
              <a:gd name="connsiteX127" fmla="*/ 3009456 w 5102416"/>
              <a:gd name="connsiteY127" fmla="*/ 5090160 h 5140960"/>
              <a:gd name="connsiteX128" fmla="*/ 2938336 w 5102416"/>
              <a:gd name="connsiteY128" fmla="*/ 5110480 h 5140960"/>
              <a:gd name="connsiteX129" fmla="*/ 2897696 w 5102416"/>
              <a:gd name="connsiteY129" fmla="*/ 5120640 h 5140960"/>
              <a:gd name="connsiteX130" fmla="*/ 2633536 w 5102416"/>
              <a:gd name="connsiteY130" fmla="*/ 5140960 h 5140960"/>
              <a:gd name="connsiteX131" fmla="*/ 2328736 w 5102416"/>
              <a:gd name="connsiteY131" fmla="*/ 5130800 h 5140960"/>
              <a:gd name="connsiteX132" fmla="*/ 2227136 w 5102416"/>
              <a:gd name="connsiteY132" fmla="*/ 5110480 h 5140960"/>
              <a:gd name="connsiteX133" fmla="*/ 2145856 w 5102416"/>
              <a:gd name="connsiteY133" fmla="*/ 5090160 h 5140960"/>
              <a:gd name="connsiteX134" fmla="*/ 2115376 w 5102416"/>
              <a:gd name="connsiteY134" fmla="*/ 5080000 h 5140960"/>
              <a:gd name="connsiteX135" fmla="*/ 2034096 w 5102416"/>
              <a:gd name="connsiteY135" fmla="*/ 5069840 h 5140960"/>
              <a:gd name="connsiteX136" fmla="*/ 1932496 w 5102416"/>
              <a:gd name="connsiteY136" fmla="*/ 5049520 h 5140960"/>
              <a:gd name="connsiteX137" fmla="*/ 1902016 w 5102416"/>
              <a:gd name="connsiteY137" fmla="*/ 5039360 h 5140960"/>
              <a:gd name="connsiteX138" fmla="*/ 1861376 w 5102416"/>
              <a:gd name="connsiteY138" fmla="*/ 5029200 h 5140960"/>
              <a:gd name="connsiteX139" fmla="*/ 1810576 w 5102416"/>
              <a:gd name="connsiteY139" fmla="*/ 5008880 h 5140960"/>
              <a:gd name="connsiteX140" fmla="*/ 1739456 w 5102416"/>
              <a:gd name="connsiteY140" fmla="*/ 4988560 h 5140960"/>
              <a:gd name="connsiteX141" fmla="*/ 1668336 w 5102416"/>
              <a:gd name="connsiteY141" fmla="*/ 4958080 h 5140960"/>
              <a:gd name="connsiteX142" fmla="*/ 1566736 w 5102416"/>
              <a:gd name="connsiteY142" fmla="*/ 4927600 h 5140960"/>
              <a:gd name="connsiteX143" fmla="*/ 1526096 w 5102416"/>
              <a:gd name="connsiteY143" fmla="*/ 4907280 h 5140960"/>
              <a:gd name="connsiteX144" fmla="*/ 1444816 w 5102416"/>
              <a:gd name="connsiteY144" fmla="*/ 4876800 h 5140960"/>
              <a:gd name="connsiteX145" fmla="*/ 1363536 w 5102416"/>
              <a:gd name="connsiteY145" fmla="*/ 4836160 h 5140960"/>
              <a:gd name="connsiteX146" fmla="*/ 1322896 w 5102416"/>
              <a:gd name="connsiteY146" fmla="*/ 4826000 h 5140960"/>
              <a:gd name="connsiteX147" fmla="*/ 1261936 w 5102416"/>
              <a:gd name="connsiteY147" fmla="*/ 4805680 h 5140960"/>
              <a:gd name="connsiteX148" fmla="*/ 1231456 w 5102416"/>
              <a:gd name="connsiteY148" fmla="*/ 4795520 h 5140960"/>
              <a:gd name="connsiteX149" fmla="*/ 1190816 w 5102416"/>
              <a:gd name="connsiteY149" fmla="*/ 4785360 h 5140960"/>
              <a:gd name="connsiteX150" fmla="*/ 1140016 w 5102416"/>
              <a:gd name="connsiteY150" fmla="*/ 4775200 h 5140960"/>
              <a:gd name="connsiteX151" fmla="*/ 1109536 w 5102416"/>
              <a:gd name="connsiteY151" fmla="*/ 4765040 h 5140960"/>
              <a:gd name="connsiteX152" fmla="*/ 1068896 w 5102416"/>
              <a:gd name="connsiteY152" fmla="*/ 4754880 h 5140960"/>
              <a:gd name="connsiteX153" fmla="*/ 1018096 w 5102416"/>
              <a:gd name="connsiteY153" fmla="*/ 4734560 h 5140960"/>
              <a:gd name="connsiteX154" fmla="*/ 967296 w 5102416"/>
              <a:gd name="connsiteY154" fmla="*/ 4724400 h 5140960"/>
              <a:gd name="connsiteX155" fmla="*/ 855536 w 5102416"/>
              <a:gd name="connsiteY155" fmla="*/ 4704080 h 5140960"/>
              <a:gd name="connsiteX156" fmla="*/ 784416 w 5102416"/>
              <a:gd name="connsiteY156" fmla="*/ 4683760 h 5140960"/>
              <a:gd name="connsiteX157" fmla="*/ 723456 w 5102416"/>
              <a:gd name="connsiteY157" fmla="*/ 4673600 h 5140960"/>
              <a:gd name="connsiteX158" fmla="*/ 682816 w 5102416"/>
              <a:gd name="connsiteY158" fmla="*/ 4653280 h 5140960"/>
              <a:gd name="connsiteX159" fmla="*/ 621856 w 5102416"/>
              <a:gd name="connsiteY159" fmla="*/ 4643120 h 5140960"/>
              <a:gd name="connsiteX160" fmla="*/ 499936 w 5102416"/>
              <a:gd name="connsiteY160" fmla="*/ 4622800 h 5140960"/>
              <a:gd name="connsiteX161" fmla="*/ 428816 w 5102416"/>
              <a:gd name="connsiteY161" fmla="*/ 4612640 h 5140960"/>
              <a:gd name="connsiteX162" fmla="*/ 256096 w 5102416"/>
              <a:gd name="connsiteY162" fmla="*/ 4592320 h 5140960"/>
              <a:gd name="connsiteX163" fmla="*/ 195136 w 5102416"/>
              <a:gd name="connsiteY163" fmla="*/ 4572000 h 5140960"/>
              <a:gd name="connsiteX164" fmla="*/ 134176 w 5102416"/>
              <a:gd name="connsiteY164" fmla="*/ 4521200 h 5140960"/>
              <a:gd name="connsiteX165" fmla="*/ 103696 w 5102416"/>
              <a:gd name="connsiteY165" fmla="*/ 4460240 h 5140960"/>
              <a:gd name="connsiteX166" fmla="*/ 73216 w 5102416"/>
              <a:gd name="connsiteY166" fmla="*/ 4389120 h 5140960"/>
              <a:gd name="connsiteX167" fmla="*/ 63056 w 5102416"/>
              <a:gd name="connsiteY167" fmla="*/ 4348480 h 5140960"/>
              <a:gd name="connsiteX168" fmla="*/ 22416 w 5102416"/>
              <a:gd name="connsiteY168" fmla="*/ 4196080 h 5140960"/>
              <a:gd name="connsiteX169" fmla="*/ 42736 w 5102416"/>
              <a:gd name="connsiteY169" fmla="*/ 3810000 h 5140960"/>
              <a:gd name="connsiteX170" fmla="*/ 73216 w 5102416"/>
              <a:gd name="connsiteY170" fmla="*/ 3698240 h 5140960"/>
              <a:gd name="connsiteX171" fmla="*/ 93536 w 5102416"/>
              <a:gd name="connsiteY171" fmla="*/ 3616960 h 5140960"/>
              <a:gd name="connsiteX172" fmla="*/ 103696 w 5102416"/>
              <a:gd name="connsiteY172" fmla="*/ 3566160 h 5140960"/>
              <a:gd name="connsiteX173" fmla="*/ 113856 w 5102416"/>
              <a:gd name="connsiteY173" fmla="*/ 3535680 h 5140960"/>
              <a:gd name="connsiteX174" fmla="*/ 124016 w 5102416"/>
              <a:gd name="connsiteY174" fmla="*/ 3474720 h 5140960"/>
              <a:gd name="connsiteX175" fmla="*/ 134176 w 5102416"/>
              <a:gd name="connsiteY175" fmla="*/ 3444240 h 5140960"/>
              <a:gd name="connsiteX176" fmla="*/ 144336 w 5102416"/>
              <a:gd name="connsiteY176" fmla="*/ 3393440 h 5140960"/>
              <a:gd name="connsiteX177" fmla="*/ 154496 w 5102416"/>
              <a:gd name="connsiteY177" fmla="*/ 3332480 h 5140960"/>
              <a:gd name="connsiteX178" fmla="*/ 164656 w 5102416"/>
              <a:gd name="connsiteY178" fmla="*/ 3261360 h 5140960"/>
              <a:gd name="connsiteX179" fmla="*/ 184976 w 5102416"/>
              <a:gd name="connsiteY179" fmla="*/ 3180080 h 5140960"/>
              <a:gd name="connsiteX180" fmla="*/ 195136 w 5102416"/>
              <a:gd name="connsiteY180" fmla="*/ 3139440 h 5140960"/>
              <a:gd name="connsiteX181" fmla="*/ 205296 w 5102416"/>
              <a:gd name="connsiteY181" fmla="*/ 3068320 h 5140960"/>
              <a:gd name="connsiteX182" fmla="*/ 215456 w 5102416"/>
              <a:gd name="connsiteY182" fmla="*/ 3007360 h 5140960"/>
              <a:gd name="connsiteX183" fmla="*/ 225616 w 5102416"/>
              <a:gd name="connsiteY183" fmla="*/ 2905760 h 5140960"/>
              <a:gd name="connsiteX184" fmla="*/ 235776 w 5102416"/>
              <a:gd name="connsiteY184" fmla="*/ 2854960 h 5140960"/>
              <a:gd name="connsiteX185" fmla="*/ 245936 w 5102416"/>
              <a:gd name="connsiteY185" fmla="*/ 2753360 h 5140960"/>
              <a:gd name="connsiteX186" fmla="*/ 225616 w 5102416"/>
              <a:gd name="connsiteY186" fmla="*/ 2265680 h 5140960"/>
              <a:gd name="connsiteX187" fmla="*/ 205296 w 5102416"/>
              <a:gd name="connsiteY187" fmla="*/ 2174240 h 5140960"/>
              <a:gd name="connsiteX188" fmla="*/ 174816 w 5102416"/>
              <a:gd name="connsiteY188" fmla="*/ 2042160 h 5140960"/>
              <a:gd name="connsiteX189" fmla="*/ 164656 w 5102416"/>
              <a:gd name="connsiteY189" fmla="*/ 2011680 h 5140960"/>
              <a:gd name="connsiteX190" fmla="*/ 124016 w 5102416"/>
              <a:gd name="connsiteY190" fmla="*/ 1910080 h 5140960"/>
              <a:gd name="connsiteX191" fmla="*/ 113856 w 5102416"/>
              <a:gd name="connsiteY191" fmla="*/ 1869440 h 5140960"/>
              <a:gd name="connsiteX192" fmla="*/ 103696 w 5102416"/>
              <a:gd name="connsiteY192" fmla="*/ 1838960 h 5140960"/>
              <a:gd name="connsiteX193" fmla="*/ 93536 w 5102416"/>
              <a:gd name="connsiteY193" fmla="*/ 1778000 h 5140960"/>
              <a:gd name="connsiteX194" fmla="*/ 83376 w 5102416"/>
              <a:gd name="connsiteY194" fmla="*/ 1747520 h 5140960"/>
              <a:gd name="connsiteX195" fmla="*/ 73216 w 5102416"/>
              <a:gd name="connsiteY195" fmla="*/ 1706880 h 5140960"/>
              <a:gd name="connsiteX196" fmla="*/ 63056 w 5102416"/>
              <a:gd name="connsiteY196" fmla="*/ 1574800 h 5140960"/>
              <a:gd name="connsiteX197" fmla="*/ 103696 w 5102416"/>
              <a:gd name="connsiteY197" fmla="*/ 1005840 h 5140960"/>
              <a:gd name="connsiteX198" fmla="*/ 124016 w 5102416"/>
              <a:gd name="connsiteY198" fmla="*/ 1036320 h 514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5102416" h="5140960">
                <a:moveTo>
                  <a:pt x="2096" y="1066800"/>
                </a:moveTo>
                <a:cubicBezTo>
                  <a:pt x="8059" y="1036983"/>
                  <a:pt x="10700" y="1012856"/>
                  <a:pt x="22416" y="985520"/>
                </a:cubicBezTo>
                <a:cubicBezTo>
                  <a:pt x="75853" y="860835"/>
                  <a:pt x="12038" y="1016436"/>
                  <a:pt x="63056" y="914400"/>
                </a:cubicBezTo>
                <a:cubicBezTo>
                  <a:pt x="67845" y="904821"/>
                  <a:pt x="68997" y="893764"/>
                  <a:pt x="73216" y="883920"/>
                </a:cubicBezTo>
                <a:cubicBezTo>
                  <a:pt x="79182" y="869999"/>
                  <a:pt x="86181" y="856520"/>
                  <a:pt x="93536" y="843280"/>
                </a:cubicBezTo>
                <a:cubicBezTo>
                  <a:pt x="113960" y="806518"/>
                  <a:pt x="123165" y="793756"/>
                  <a:pt x="144336" y="762000"/>
                </a:cubicBezTo>
                <a:cubicBezTo>
                  <a:pt x="147723" y="748453"/>
                  <a:pt x="148995" y="734195"/>
                  <a:pt x="154496" y="721360"/>
                </a:cubicBezTo>
                <a:cubicBezTo>
                  <a:pt x="159306" y="710137"/>
                  <a:pt x="168758" y="701482"/>
                  <a:pt x="174816" y="690880"/>
                </a:cubicBezTo>
                <a:cubicBezTo>
                  <a:pt x="182330" y="677730"/>
                  <a:pt x="187622" y="663390"/>
                  <a:pt x="195136" y="650240"/>
                </a:cubicBezTo>
                <a:cubicBezTo>
                  <a:pt x="201194" y="639638"/>
                  <a:pt x="209995" y="630682"/>
                  <a:pt x="215456" y="619760"/>
                </a:cubicBezTo>
                <a:cubicBezTo>
                  <a:pt x="238367" y="573938"/>
                  <a:pt x="209540" y="602476"/>
                  <a:pt x="245936" y="558800"/>
                </a:cubicBezTo>
                <a:cubicBezTo>
                  <a:pt x="255134" y="547762"/>
                  <a:pt x="267218" y="539358"/>
                  <a:pt x="276416" y="528320"/>
                </a:cubicBezTo>
                <a:cubicBezTo>
                  <a:pt x="284233" y="518939"/>
                  <a:pt x="288919" y="507221"/>
                  <a:pt x="296736" y="497840"/>
                </a:cubicBezTo>
                <a:cubicBezTo>
                  <a:pt x="305934" y="486802"/>
                  <a:pt x="318395" y="478702"/>
                  <a:pt x="327216" y="467360"/>
                </a:cubicBezTo>
                <a:cubicBezTo>
                  <a:pt x="391042" y="385298"/>
                  <a:pt x="339330" y="425417"/>
                  <a:pt x="398336" y="386080"/>
                </a:cubicBezTo>
                <a:cubicBezTo>
                  <a:pt x="420310" y="353120"/>
                  <a:pt x="424100" y="343117"/>
                  <a:pt x="459296" y="314960"/>
                </a:cubicBezTo>
                <a:cubicBezTo>
                  <a:pt x="478366" y="299704"/>
                  <a:pt x="499936" y="287867"/>
                  <a:pt x="520256" y="274320"/>
                </a:cubicBezTo>
                <a:cubicBezTo>
                  <a:pt x="530416" y="267547"/>
                  <a:pt x="542102" y="262634"/>
                  <a:pt x="550736" y="254000"/>
                </a:cubicBezTo>
                <a:cubicBezTo>
                  <a:pt x="560896" y="243840"/>
                  <a:pt x="570178" y="232718"/>
                  <a:pt x="581216" y="223520"/>
                </a:cubicBezTo>
                <a:cubicBezTo>
                  <a:pt x="605949" y="202909"/>
                  <a:pt x="677553" y="167701"/>
                  <a:pt x="692976" y="162560"/>
                </a:cubicBezTo>
                <a:cubicBezTo>
                  <a:pt x="703136" y="159173"/>
                  <a:pt x="713612" y="156619"/>
                  <a:pt x="723456" y="152400"/>
                </a:cubicBezTo>
                <a:cubicBezTo>
                  <a:pt x="772027" y="131584"/>
                  <a:pt x="750893" y="133834"/>
                  <a:pt x="794576" y="121920"/>
                </a:cubicBezTo>
                <a:cubicBezTo>
                  <a:pt x="821519" y="114572"/>
                  <a:pt x="849362" y="110431"/>
                  <a:pt x="875856" y="101600"/>
                </a:cubicBezTo>
                <a:cubicBezTo>
                  <a:pt x="886016" y="98213"/>
                  <a:pt x="896038" y="94382"/>
                  <a:pt x="906336" y="91440"/>
                </a:cubicBezTo>
                <a:cubicBezTo>
                  <a:pt x="919762" y="87604"/>
                  <a:pt x="933901" y="86183"/>
                  <a:pt x="946976" y="81280"/>
                </a:cubicBezTo>
                <a:cubicBezTo>
                  <a:pt x="961157" y="75962"/>
                  <a:pt x="973004" y="64945"/>
                  <a:pt x="987616" y="60960"/>
                </a:cubicBezTo>
                <a:cubicBezTo>
                  <a:pt x="1046541" y="44889"/>
                  <a:pt x="1050675" y="58903"/>
                  <a:pt x="1099376" y="40640"/>
                </a:cubicBezTo>
                <a:cubicBezTo>
                  <a:pt x="1113557" y="35322"/>
                  <a:pt x="1125648" y="25109"/>
                  <a:pt x="1140016" y="20320"/>
                </a:cubicBezTo>
                <a:cubicBezTo>
                  <a:pt x="1154216" y="15587"/>
                  <a:pt x="1241541" y="1706"/>
                  <a:pt x="1251776" y="0"/>
                </a:cubicBezTo>
                <a:lnTo>
                  <a:pt x="1607376" y="10160"/>
                </a:lnTo>
                <a:cubicBezTo>
                  <a:pt x="1645775" y="11867"/>
                  <a:pt x="1881067" y="40566"/>
                  <a:pt x="1881696" y="40640"/>
                </a:cubicBezTo>
                <a:cubicBezTo>
                  <a:pt x="1915563" y="50800"/>
                  <a:pt x="1948780" y="63450"/>
                  <a:pt x="1983296" y="71120"/>
                </a:cubicBezTo>
                <a:cubicBezTo>
                  <a:pt x="2040367" y="83802"/>
                  <a:pt x="2098233" y="92710"/>
                  <a:pt x="2156016" y="101600"/>
                </a:cubicBezTo>
                <a:cubicBezTo>
                  <a:pt x="2186327" y="106263"/>
                  <a:pt x="2216998" y="108177"/>
                  <a:pt x="2247456" y="111760"/>
                </a:cubicBezTo>
                <a:lnTo>
                  <a:pt x="2328736" y="121920"/>
                </a:lnTo>
                <a:cubicBezTo>
                  <a:pt x="2363411" y="131827"/>
                  <a:pt x="2404181" y="144330"/>
                  <a:pt x="2440496" y="152400"/>
                </a:cubicBezTo>
                <a:cubicBezTo>
                  <a:pt x="2457353" y="156146"/>
                  <a:pt x="2474636" y="158016"/>
                  <a:pt x="2491296" y="162560"/>
                </a:cubicBezTo>
                <a:cubicBezTo>
                  <a:pt x="2511960" y="168196"/>
                  <a:pt x="2531476" y="177685"/>
                  <a:pt x="2552256" y="182880"/>
                </a:cubicBezTo>
                <a:cubicBezTo>
                  <a:pt x="2579349" y="189653"/>
                  <a:pt x="2608557" y="190711"/>
                  <a:pt x="2633536" y="203200"/>
                </a:cubicBezTo>
                <a:cubicBezTo>
                  <a:pt x="2724395" y="248629"/>
                  <a:pt x="2686079" y="234261"/>
                  <a:pt x="2745296" y="254000"/>
                </a:cubicBezTo>
                <a:cubicBezTo>
                  <a:pt x="2758843" y="264160"/>
                  <a:pt x="2770790" y="276907"/>
                  <a:pt x="2785936" y="284480"/>
                </a:cubicBezTo>
                <a:cubicBezTo>
                  <a:pt x="2798425" y="290725"/>
                  <a:pt x="2813150" y="290804"/>
                  <a:pt x="2826576" y="294640"/>
                </a:cubicBezTo>
                <a:cubicBezTo>
                  <a:pt x="2883809" y="310992"/>
                  <a:pt x="2829963" y="298027"/>
                  <a:pt x="2897696" y="325120"/>
                </a:cubicBezTo>
                <a:cubicBezTo>
                  <a:pt x="2917583" y="333075"/>
                  <a:pt x="2940834" y="333559"/>
                  <a:pt x="2958656" y="345440"/>
                </a:cubicBezTo>
                <a:cubicBezTo>
                  <a:pt x="2968816" y="352213"/>
                  <a:pt x="2979755" y="357943"/>
                  <a:pt x="2989136" y="365760"/>
                </a:cubicBezTo>
                <a:cubicBezTo>
                  <a:pt x="3000174" y="374958"/>
                  <a:pt x="3007661" y="388270"/>
                  <a:pt x="3019616" y="396240"/>
                </a:cubicBezTo>
                <a:cubicBezTo>
                  <a:pt x="3028527" y="402181"/>
                  <a:pt x="3039936" y="403013"/>
                  <a:pt x="3050096" y="406400"/>
                </a:cubicBezTo>
                <a:cubicBezTo>
                  <a:pt x="3060256" y="416560"/>
                  <a:pt x="3069667" y="427529"/>
                  <a:pt x="3080576" y="436880"/>
                </a:cubicBezTo>
                <a:cubicBezTo>
                  <a:pt x="3093433" y="447900"/>
                  <a:pt x="3110376" y="454351"/>
                  <a:pt x="3121216" y="467360"/>
                </a:cubicBezTo>
                <a:cubicBezTo>
                  <a:pt x="3162898" y="517378"/>
                  <a:pt x="3093081" y="485075"/>
                  <a:pt x="3161856" y="508000"/>
                </a:cubicBezTo>
                <a:lnTo>
                  <a:pt x="3253296" y="599440"/>
                </a:lnTo>
                <a:cubicBezTo>
                  <a:pt x="3263456" y="609600"/>
                  <a:pt x="3272281" y="621299"/>
                  <a:pt x="3283776" y="629920"/>
                </a:cubicBezTo>
                <a:cubicBezTo>
                  <a:pt x="3402620" y="719053"/>
                  <a:pt x="3255837" y="605973"/>
                  <a:pt x="3354896" y="690880"/>
                </a:cubicBezTo>
                <a:cubicBezTo>
                  <a:pt x="3367753" y="701900"/>
                  <a:pt x="3383562" y="709386"/>
                  <a:pt x="3395536" y="721360"/>
                </a:cubicBezTo>
                <a:cubicBezTo>
                  <a:pt x="3407510" y="733334"/>
                  <a:pt x="3414865" y="749256"/>
                  <a:pt x="3426016" y="762000"/>
                </a:cubicBezTo>
                <a:cubicBezTo>
                  <a:pt x="3438632" y="776418"/>
                  <a:pt x="3454188" y="788094"/>
                  <a:pt x="3466656" y="802640"/>
                </a:cubicBezTo>
                <a:cubicBezTo>
                  <a:pt x="3474603" y="811911"/>
                  <a:pt x="3479650" y="823351"/>
                  <a:pt x="3486976" y="833120"/>
                </a:cubicBezTo>
                <a:cubicBezTo>
                  <a:pt x="3499987" y="850468"/>
                  <a:pt x="3513336" y="867600"/>
                  <a:pt x="3527616" y="883920"/>
                </a:cubicBezTo>
                <a:cubicBezTo>
                  <a:pt x="3578101" y="941617"/>
                  <a:pt x="3558767" y="895198"/>
                  <a:pt x="3619056" y="995680"/>
                </a:cubicBezTo>
                <a:cubicBezTo>
                  <a:pt x="3629216" y="1012613"/>
                  <a:pt x="3638058" y="1030411"/>
                  <a:pt x="3649536" y="1046480"/>
                </a:cubicBezTo>
                <a:cubicBezTo>
                  <a:pt x="3671980" y="1077901"/>
                  <a:pt x="3703387" y="1103383"/>
                  <a:pt x="3720656" y="1137920"/>
                </a:cubicBezTo>
                <a:cubicBezTo>
                  <a:pt x="3727429" y="1151467"/>
                  <a:pt x="3734825" y="1164720"/>
                  <a:pt x="3740976" y="1178560"/>
                </a:cubicBezTo>
                <a:cubicBezTo>
                  <a:pt x="3748383" y="1195226"/>
                  <a:pt x="3751180" y="1214185"/>
                  <a:pt x="3761296" y="1229360"/>
                </a:cubicBezTo>
                <a:cubicBezTo>
                  <a:pt x="3771923" y="1245300"/>
                  <a:pt x="3790174" y="1254878"/>
                  <a:pt x="3801936" y="1270000"/>
                </a:cubicBezTo>
                <a:cubicBezTo>
                  <a:pt x="3814060" y="1285588"/>
                  <a:pt x="3821176" y="1304564"/>
                  <a:pt x="3832416" y="1320800"/>
                </a:cubicBezTo>
                <a:cubicBezTo>
                  <a:pt x="3851693" y="1348645"/>
                  <a:pt x="3875952" y="1373040"/>
                  <a:pt x="3893376" y="1402080"/>
                </a:cubicBezTo>
                <a:cubicBezTo>
                  <a:pt x="3903536" y="1419013"/>
                  <a:pt x="3913128" y="1436301"/>
                  <a:pt x="3923856" y="1452880"/>
                </a:cubicBezTo>
                <a:lnTo>
                  <a:pt x="4025456" y="1605280"/>
                </a:lnTo>
                <a:cubicBezTo>
                  <a:pt x="4032229" y="1615440"/>
                  <a:pt x="4040315" y="1624838"/>
                  <a:pt x="4045776" y="1635760"/>
                </a:cubicBezTo>
                <a:cubicBezTo>
                  <a:pt x="4052549" y="1649307"/>
                  <a:pt x="4057009" y="1664283"/>
                  <a:pt x="4066096" y="1676400"/>
                </a:cubicBezTo>
                <a:cubicBezTo>
                  <a:pt x="4077591" y="1691726"/>
                  <a:pt x="4094268" y="1702494"/>
                  <a:pt x="4106736" y="1717040"/>
                </a:cubicBezTo>
                <a:cubicBezTo>
                  <a:pt x="4130167" y="1744376"/>
                  <a:pt x="4128158" y="1756129"/>
                  <a:pt x="4147376" y="1788160"/>
                </a:cubicBezTo>
                <a:cubicBezTo>
                  <a:pt x="4159941" y="1809101"/>
                  <a:pt x="4173363" y="1829583"/>
                  <a:pt x="4188016" y="1849120"/>
                </a:cubicBezTo>
                <a:cubicBezTo>
                  <a:pt x="4259497" y="1944428"/>
                  <a:pt x="4168858" y="1827567"/>
                  <a:pt x="4269296" y="1940560"/>
                </a:cubicBezTo>
                <a:cubicBezTo>
                  <a:pt x="4297049" y="1971782"/>
                  <a:pt x="4315448" y="2008870"/>
                  <a:pt x="4340416" y="2042160"/>
                </a:cubicBezTo>
                <a:cubicBezTo>
                  <a:pt x="4350576" y="2055707"/>
                  <a:pt x="4359876" y="2069943"/>
                  <a:pt x="4370896" y="2082800"/>
                </a:cubicBezTo>
                <a:cubicBezTo>
                  <a:pt x="4455803" y="2181859"/>
                  <a:pt x="4342723" y="2035076"/>
                  <a:pt x="4431856" y="2153920"/>
                </a:cubicBezTo>
                <a:cubicBezTo>
                  <a:pt x="4456014" y="2226394"/>
                  <a:pt x="4421759" y="2138774"/>
                  <a:pt x="4472496" y="2214880"/>
                </a:cubicBezTo>
                <a:cubicBezTo>
                  <a:pt x="4478437" y="2223791"/>
                  <a:pt x="4476715" y="2236449"/>
                  <a:pt x="4482656" y="2245360"/>
                </a:cubicBezTo>
                <a:cubicBezTo>
                  <a:pt x="4490626" y="2257315"/>
                  <a:pt x="4504315" y="2264498"/>
                  <a:pt x="4513136" y="2275840"/>
                </a:cubicBezTo>
                <a:cubicBezTo>
                  <a:pt x="4528129" y="2295117"/>
                  <a:pt x="4539123" y="2317263"/>
                  <a:pt x="4553776" y="2336800"/>
                </a:cubicBezTo>
                <a:lnTo>
                  <a:pt x="4614736" y="2418080"/>
                </a:lnTo>
                <a:lnTo>
                  <a:pt x="4645216" y="2458720"/>
                </a:lnTo>
                <a:lnTo>
                  <a:pt x="4675696" y="2499360"/>
                </a:lnTo>
                <a:cubicBezTo>
                  <a:pt x="4714548" y="2615917"/>
                  <a:pt x="4669713" y="2511703"/>
                  <a:pt x="4736656" y="2600960"/>
                </a:cubicBezTo>
                <a:cubicBezTo>
                  <a:pt x="4745743" y="2613077"/>
                  <a:pt x="4748575" y="2628998"/>
                  <a:pt x="4756976" y="2641600"/>
                </a:cubicBezTo>
                <a:cubicBezTo>
                  <a:pt x="4775762" y="2669779"/>
                  <a:pt x="4799150" y="2694701"/>
                  <a:pt x="4817936" y="2722880"/>
                </a:cubicBezTo>
                <a:cubicBezTo>
                  <a:pt x="4824709" y="2733040"/>
                  <a:pt x="4831159" y="2743424"/>
                  <a:pt x="4838256" y="2753360"/>
                </a:cubicBezTo>
                <a:cubicBezTo>
                  <a:pt x="4848098" y="2767139"/>
                  <a:pt x="4859761" y="2779641"/>
                  <a:pt x="4868736" y="2794000"/>
                </a:cubicBezTo>
                <a:cubicBezTo>
                  <a:pt x="4876763" y="2806843"/>
                  <a:pt x="4881542" y="2821490"/>
                  <a:pt x="4889056" y="2834640"/>
                </a:cubicBezTo>
                <a:cubicBezTo>
                  <a:pt x="4900941" y="2855439"/>
                  <a:pt x="4926772" y="2888315"/>
                  <a:pt x="4939856" y="2905760"/>
                </a:cubicBezTo>
                <a:cubicBezTo>
                  <a:pt x="4959817" y="2965642"/>
                  <a:pt x="4936561" y="2906583"/>
                  <a:pt x="4980496" y="2976880"/>
                </a:cubicBezTo>
                <a:cubicBezTo>
                  <a:pt x="4988523" y="2989723"/>
                  <a:pt x="4994850" y="3003599"/>
                  <a:pt x="5000816" y="3017520"/>
                </a:cubicBezTo>
                <a:cubicBezTo>
                  <a:pt x="5005035" y="3027364"/>
                  <a:pt x="5005663" y="3038701"/>
                  <a:pt x="5010976" y="3048000"/>
                </a:cubicBezTo>
                <a:cubicBezTo>
                  <a:pt x="5019377" y="3062702"/>
                  <a:pt x="5031296" y="3075093"/>
                  <a:pt x="5041456" y="3088640"/>
                </a:cubicBezTo>
                <a:lnTo>
                  <a:pt x="5071936" y="3180080"/>
                </a:lnTo>
                <a:cubicBezTo>
                  <a:pt x="5075323" y="3190240"/>
                  <a:pt x="5080335" y="3199996"/>
                  <a:pt x="5082096" y="3210560"/>
                </a:cubicBezTo>
                <a:cubicBezTo>
                  <a:pt x="5094552" y="3285294"/>
                  <a:pt x="5087260" y="3251535"/>
                  <a:pt x="5102416" y="3312160"/>
                </a:cubicBezTo>
                <a:cubicBezTo>
                  <a:pt x="5095810" y="3437674"/>
                  <a:pt x="5101367" y="3469806"/>
                  <a:pt x="5082096" y="3566160"/>
                </a:cubicBezTo>
                <a:cubicBezTo>
                  <a:pt x="5078874" y="3582272"/>
                  <a:pt x="5069039" y="3620334"/>
                  <a:pt x="5061776" y="3637280"/>
                </a:cubicBezTo>
                <a:cubicBezTo>
                  <a:pt x="5055810" y="3651201"/>
                  <a:pt x="5047422" y="3663999"/>
                  <a:pt x="5041456" y="3677920"/>
                </a:cubicBezTo>
                <a:cubicBezTo>
                  <a:pt x="5037237" y="3687764"/>
                  <a:pt x="5036085" y="3698821"/>
                  <a:pt x="5031296" y="3708400"/>
                </a:cubicBezTo>
                <a:cubicBezTo>
                  <a:pt x="5025835" y="3719322"/>
                  <a:pt x="5015935" y="3727722"/>
                  <a:pt x="5010976" y="3738880"/>
                </a:cubicBezTo>
                <a:cubicBezTo>
                  <a:pt x="5002277" y="3758453"/>
                  <a:pt x="4997429" y="3779520"/>
                  <a:pt x="4990656" y="3799840"/>
                </a:cubicBezTo>
                <a:cubicBezTo>
                  <a:pt x="4987269" y="3810000"/>
                  <a:pt x="4986437" y="3821409"/>
                  <a:pt x="4980496" y="3830320"/>
                </a:cubicBezTo>
                <a:cubicBezTo>
                  <a:pt x="4911230" y="3934219"/>
                  <a:pt x="5022706" y="3762470"/>
                  <a:pt x="4939856" y="3911600"/>
                </a:cubicBezTo>
                <a:cubicBezTo>
                  <a:pt x="4931632" y="3926402"/>
                  <a:pt x="4919536" y="3938693"/>
                  <a:pt x="4909376" y="3952240"/>
                </a:cubicBezTo>
                <a:cubicBezTo>
                  <a:pt x="4889437" y="4012058"/>
                  <a:pt x="4913495" y="3958281"/>
                  <a:pt x="4848416" y="4023360"/>
                </a:cubicBezTo>
                <a:cubicBezTo>
                  <a:pt x="4816039" y="4055737"/>
                  <a:pt x="4819077" y="4067082"/>
                  <a:pt x="4797616" y="4104640"/>
                </a:cubicBezTo>
                <a:cubicBezTo>
                  <a:pt x="4771953" y="4149551"/>
                  <a:pt x="4782839" y="4123573"/>
                  <a:pt x="4746816" y="4165600"/>
                </a:cubicBezTo>
                <a:cubicBezTo>
                  <a:pt x="4735796" y="4178457"/>
                  <a:pt x="4727727" y="4193710"/>
                  <a:pt x="4716336" y="4206240"/>
                </a:cubicBezTo>
                <a:cubicBezTo>
                  <a:pt x="4693784" y="4231047"/>
                  <a:pt x="4645216" y="4277360"/>
                  <a:pt x="4645216" y="4277360"/>
                </a:cubicBezTo>
                <a:cubicBezTo>
                  <a:pt x="4625437" y="4336698"/>
                  <a:pt x="4650532" y="4282204"/>
                  <a:pt x="4604576" y="4328160"/>
                </a:cubicBezTo>
                <a:cubicBezTo>
                  <a:pt x="4450721" y="4482015"/>
                  <a:pt x="4692299" y="4272349"/>
                  <a:pt x="4502976" y="4419600"/>
                </a:cubicBezTo>
                <a:cubicBezTo>
                  <a:pt x="4461218" y="4452078"/>
                  <a:pt x="4418463" y="4483793"/>
                  <a:pt x="4381056" y="4521200"/>
                </a:cubicBezTo>
                <a:cubicBezTo>
                  <a:pt x="4370896" y="4531360"/>
                  <a:pt x="4362531" y="4543710"/>
                  <a:pt x="4350576" y="4551680"/>
                </a:cubicBezTo>
                <a:cubicBezTo>
                  <a:pt x="4341665" y="4557621"/>
                  <a:pt x="4329940" y="4557621"/>
                  <a:pt x="4320096" y="4561840"/>
                </a:cubicBezTo>
                <a:cubicBezTo>
                  <a:pt x="4284003" y="4577309"/>
                  <a:pt x="4279587" y="4582073"/>
                  <a:pt x="4248976" y="4602480"/>
                </a:cubicBezTo>
                <a:cubicBezTo>
                  <a:pt x="4214379" y="4654375"/>
                  <a:pt x="4246207" y="4619104"/>
                  <a:pt x="4177856" y="4653280"/>
                </a:cubicBezTo>
                <a:cubicBezTo>
                  <a:pt x="4166934" y="4658741"/>
                  <a:pt x="4158298" y="4668139"/>
                  <a:pt x="4147376" y="4673600"/>
                </a:cubicBezTo>
                <a:cubicBezTo>
                  <a:pt x="4131064" y="4681756"/>
                  <a:pt x="4112888" y="4685764"/>
                  <a:pt x="4096576" y="4693920"/>
                </a:cubicBezTo>
                <a:cubicBezTo>
                  <a:pt x="4078913" y="4702751"/>
                  <a:pt x="4064181" y="4717243"/>
                  <a:pt x="4045776" y="4724400"/>
                </a:cubicBezTo>
                <a:cubicBezTo>
                  <a:pt x="4002844" y="4741096"/>
                  <a:pt x="3955859" y="4746488"/>
                  <a:pt x="3913696" y="4765040"/>
                </a:cubicBezTo>
                <a:cubicBezTo>
                  <a:pt x="3870631" y="4783988"/>
                  <a:pt x="3835138" y="4817902"/>
                  <a:pt x="3791776" y="4836160"/>
                </a:cubicBezTo>
                <a:cubicBezTo>
                  <a:pt x="3705898" y="4872319"/>
                  <a:pt x="3610958" y="4885929"/>
                  <a:pt x="3527616" y="4927600"/>
                </a:cubicBezTo>
                <a:cubicBezTo>
                  <a:pt x="3357946" y="5012435"/>
                  <a:pt x="3438061" y="4992866"/>
                  <a:pt x="3293936" y="5008880"/>
                </a:cubicBezTo>
                <a:cubicBezTo>
                  <a:pt x="3239680" y="5029226"/>
                  <a:pt x="3176698" y="5053988"/>
                  <a:pt x="3121216" y="5069840"/>
                </a:cubicBezTo>
                <a:cubicBezTo>
                  <a:pt x="3084699" y="5080273"/>
                  <a:pt x="3046313" y="5081654"/>
                  <a:pt x="3009456" y="5090160"/>
                </a:cubicBezTo>
                <a:cubicBezTo>
                  <a:pt x="2985432" y="5095704"/>
                  <a:pt x="2962123" y="5103993"/>
                  <a:pt x="2938336" y="5110480"/>
                </a:cubicBezTo>
                <a:cubicBezTo>
                  <a:pt x="2924864" y="5114154"/>
                  <a:pt x="2911537" y="5118795"/>
                  <a:pt x="2897696" y="5120640"/>
                </a:cubicBezTo>
                <a:cubicBezTo>
                  <a:pt x="2838618" y="5128517"/>
                  <a:pt x="2682547" y="5137693"/>
                  <a:pt x="2633536" y="5140960"/>
                </a:cubicBezTo>
                <a:cubicBezTo>
                  <a:pt x="2531936" y="5137573"/>
                  <a:pt x="2430244" y="5136287"/>
                  <a:pt x="2328736" y="5130800"/>
                </a:cubicBezTo>
                <a:cubicBezTo>
                  <a:pt x="2247232" y="5126394"/>
                  <a:pt x="2280237" y="5124962"/>
                  <a:pt x="2227136" y="5110480"/>
                </a:cubicBezTo>
                <a:cubicBezTo>
                  <a:pt x="2200193" y="5103132"/>
                  <a:pt x="2172350" y="5098991"/>
                  <a:pt x="2145856" y="5090160"/>
                </a:cubicBezTo>
                <a:cubicBezTo>
                  <a:pt x="2135696" y="5086773"/>
                  <a:pt x="2125913" y="5081916"/>
                  <a:pt x="2115376" y="5080000"/>
                </a:cubicBezTo>
                <a:cubicBezTo>
                  <a:pt x="2088512" y="5075116"/>
                  <a:pt x="2061126" y="5073701"/>
                  <a:pt x="2034096" y="5069840"/>
                </a:cubicBezTo>
                <a:cubicBezTo>
                  <a:pt x="1994178" y="5064137"/>
                  <a:pt x="1969522" y="5060099"/>
                  <a:pt x="1932496" y="5049520"/>
                </a:cubicBezTo>
                <a:cubicBezTo>
                  <a:pt x="1922198" y="5046578"/>
                  <a:pt x="1912314" y="5042302"/>
                  <a:pt x="1902016" y="5039360"/>
                </a:cubicBezTo>
                <a:cubicBezTo>
                  <a:pt x="1888590" y="5035524"/>
                  <a:pt x="1874623" y="5033616"/>
                  <a:pt x="1861376" y="5029200"/>
                </a:cubicBezTo>
                <a:cubicBezTo>
                  <a:pt x="1844074" y="5023433"/>
                  <a:pt x="1827878" y="5014647"/>
                  <a:pt x="1810576" y="5008880"/>
                </a:cubicBezTo>
                <a:cubicBezTo>
                  <a:pt x="1787186" y="5001083"/>
                  <a:pt x="1762627" y="4996986"/>
                  <a:pt x="1739456" y="4988560"/>
                </a:cubicBezTo>
                <a:cubicBezTo>
                  <a:pt x="1640114" y="4952436"/>
                  <a:pt x="1747920" y="4980818"/>
                  <a:pt x="1668336" y="4958080"/>
                </a:cubicBezTo>
                <a:cubicBezTo>
                  <a:pt x="1634306" y="4948357"/>
                  <a:pt x="1598929" y="4943696"/>
                  <a:pt x="1566736" y="4927600"/>
                </a:cubicBezTo>
                <a:cubicBezTo>
                  <a:pt x="1553189" y="4920827"/>
                  <a:pt x="1540017" y="4913246"/>
                  <a:pt x="1526096" y="4907280"/>
                </a:cubicBezTo>
                <a:cubicBezTo>
                  <a:pt x="1406861" y="4856179"/>
                  <a:pt x="1627239" y="4960995"/>
                  <a:pt x="1444816" y="4876800"/>
                </a:cubicBezTo>
                <a:cubicBezTo>
                  <a:pt x="1417313" y="4864106"/>
                  <a:pt x="1392923" y="4843507"/>
                  <a:pt x="1363536" y="4836160"/>
                </a:cubicBezTo>
                <a:cubicBezTo>
                  <a:pt x="1349989" y="4832773"/>
                  <a:pt x="1336271" y="4830012"/>
                  <a:pt x="1322896" y="4826000"/>
                </a:cubicBezTo>
                <a:cubicBezTo>
                  <a:pt x="1302380" y="4819845"/>
                  <a:pt x="1282256" y="4812453"/>
                  <a:pt x="1261936" y="4805680"/>
                </a:cubicBezTo>
                <a:cubicBezTo>
                  <a:pt x="1251776" y="4802293"/>
                  <a:pt x="1241846" y="4798117"/>
                  <a:pt x="1231456" y="4795520"/>
                </a:cubicBezTo>
                <a:cubicBezTo>
                  <a:pt x="1217909" y="4792133"/>
                  <a:pt x="1204447" y="4788389"/>
                  <a:pt x="1190816" y="4785360"/>
                </a:cubicBezTo>
                <a:cubicBezTo>
                  <a:pt x="1173959" y="4781614"/>
                  <a:pt x="1156769" y="4779388"/>
                  <a:pt x="1140016" y="4775200"/>
                </a:cubicBezTo>
                <a:cubicBezTo>
                  <a:pt x="1129626" y="4772603"/>
                  <a:pt x="1119834" y="4767982"/>
                  <a:pt x="1109536" y="4765040"/>
                </a:cubicBezTo>
                <a:cubicBezTo>
                  <a:pt x="1096110" y="4761204"/>
                  <a:pt x="1082143" y="4759296"/>
                  <a:pt x="1068896" y="4754880"/>
                </a:cubicBezTo>
                <a:cubicBezTo>
                  <a:pt x="1051594" y="4749113"/>
                  <a:pt x="1035565" y="4739801"/>
                  <a:pt x="1018096" y="4734560"/>
                </a:cubicBezTo>
                <a:cubicBezTo>
                  <a:pt x="1001556" y="4729598"/>
                  <a:pt x="984153" y="4728146"/>
                  <a:pt x="967296" y="4724400"/>
                </a:cubicBezTo>
                <a:cubicBezTo>
                  <a:pt x="881068" y="4705238"/>
                  <a:pt x="978818" y="4721692"/>
                  <a:pt x="855536" y="4704080"/>
                </a:cubicBezTo>
                <a:cubicBezTo>
                  <a:pt x="826486" y="4694397"/>
                  <a:pt x="816310" y="4690139"/>
                  <a:pt x="784416" y="4683760"/>
                </a:cubicBezTo>
                <a:cubicBezTo>
                  <a:pt x="764216" y="4679720"/>
                  <a:pt x="743776" y="4676987"/>
                  <a:pt x="723456" y="4673600"/>
                </a:cubicBezTo>
                <a:cubicBezTo>
                  <a:pt x="709909" y="4666827"/>
                  <a:pt x="697323" y="4657632"/>
                  <a:pt x="682816" y="4653280"/>
                </a:cubicBezTo>
                <a:cubicBezTo>
                  <a:pt x="663085" y="4647361"/>
                  <a:pt x="642056" y="4647160"/>
                  <a:pt x="621856" y="4643120"/>
                </a:cubicBezTo>
                <a:cubicBezTo>
                  <a:pt x="498299" y="4618409"/>
                  <a:pt x="705411" y="4650197"/>
                  <a:pt x="499936" y="4622800"/>
                </a:cubicBezTo>
                <a:lnTo>
                  <a:pt x="428816" y="4612640"/>
                </a:lnTo>
                <a:cubicBezTo>
                  <a:pt x="358997" y="4603331"/>
                  <a:pt x="327621" y="4600267"/>
                  <a:pt x="256096" y="4592320"/>
                </a:cubicBezTo>
                <a:cubicBezTo>
                  <a:pt x="235776" y="4585547"/>
                  <a:pt x="210282" y="4587146"/>
                  <a:pt x="195136" y="4572000"/>
                </a:cubicBezTo>
                <a:cubicBezTo>
                  <a:pt x="156022" y="4532886"/>
                  <a:pt x="176611" y="4549490"/>
                  <a:pt x="134176" y="4521200"/>
                </a:cubicBezTo>
                <a:cubicBezTo>
                  <a:pt x="95126" y="4462625"/>
                  <a:pt x="128935" y="4519130"/>
                  <a:pt x="103696" y="4460240"/>
                </a:cubicBezTo>
                <a:cubicBezTo>
                  <a:pt x="80473" y="4406053"/>
                  <a:pt x="86831" y="4436774"/>
                  <a:pt x="73216" y="4389120"/>
                </a:cubicBezTo>
                <a:cubicBezTo>
                  <a:pt x="69380" y="4375694"/>
                  <a:pt x="67472" y="4361727"/>
                  <a:pt x="63056" y="4348480"/>
                </a:cubicBezTo>
                <a:cubicBezTo>
                  <a:pt x="21622" y="4224179"/>
                  <a:pt x="62006" y="4394028"/>
                  <a:pt x="22416" y="4196080"/>
                </a:cubicBezTo>
                <a:cubicBezTo>
                  <a:pt x="39111" y="3661832"/>
                  <a:pt x="13631" y="4013732"/>
                  <a:pt x="42736" y="3810000"/>
                </a:cubicBezTo>
                <a:cubicBezTo>
                  <a:pt x="56533" y="3713420"/>
                  <a:pt x="36801" y="3752862"/>
                  <a:pt x="73216" y="3698240"/>
                </a:cubicBezTo>
                <a:cubicBezTo>
                  <a:pt x="79989" y="3671147"/>
                  <a:pt x="88059" y="3644345"/>
                  <a:pt x="93536" y="3616960"/>
                </a:cubicBezTo>
                <a:cubicBezTo>
                  <a:pt x="96923" y="3600027"/>
                  <a:pt x="99508" y="3582913"/>
                  <a:pt x="103696" y="3566160"/>
                </a:cubicBezTo>
                <a:cubicBezTo>
                  <a:pt x="106293" y="3555770"/>
                  <a:pt x="111533" y="3546135"/>
                  <a:pt x="113856" y="3535680"/>
                </a:cubicBezTo>
                <a:cubicBezTo>
                  <a:pt x="118325" y="3515570"/>
                  <a:pt x="119547" y="3494830"/>
                  <a:pt x="124016" y="3474720"/>
                </a:cubicBezTo>
                <a:cubicBezTo>
                  <a:pt x="126339" y="3464265"/>
                  <a:pt x="131579" y="3454630"/>
                  <a:pt x="134176" y="3444240"/>
                </a:cubicBezTo>
                <a:cubicBezTo>
                  <a:pt x="138364" y="3427487"/>
                  <a:pt x="141247" y="3410430"/>
                  <a:pt x="144336" y="3393440"/>
                </a:cubicBezTo>
                <a:cubicBezTo>
                  <a:pt x="148021" y="3373172"/>
                  <a:pt x="151364" y="3352841"/>
                  <a:pt x="154496" y="3332480"/>
                </a:cubicBezTo>
                <a:cubicBezTo>
                  <a:pt x="158137" y="3308811"/>
                  <a:pt x="159960" y="3284842"/>
                  <a:pt x="164656" y="3261360"/>
                </a:cubicBezTo>
                <a:cubicBezTo>
                  <a:pt x="170133" y="3233975"/>
                  <a:pt x="178203" y="3207173"/>
                  <a:pt x="184976" y="3180080"/>
                </a:cubicBezTo>
                <a:cubicBezTo>
                  <a:pt x="188363" y="3166533"/>
                  <a:pt x="193161" y="3153263"/>
                  <a:pt x="195136" y="3139440"/>
                </a:cubicBezTo>
                <a:cubicBezTo>
                  <a:pt x="198523" y="3115733"/>
                  <a:pt x="201655" y="3091989"/>
                  <a:pt x="205296" y="3068320"/>
                </a:cubicBezTo>
                <a:cubicBezTo>
                  <a:pt x="208428" y="3047959"/>
                  <a:pt x="212901" y="3027801"/>
                  <a:pt x="215456" y="3007360"/>
                </a:cubicBezTo>
                <a:cubicBezTo>
                  <a:pt x="219678" y="2973587"/>
                  <a:pt x="221118" y="2939497"/>
                  <a:pt x="225616" y="2905760"/>
                </a:cubicBezTo>
                <a:cubicBezTo>
                  <a:pt x="227898" y="2888643"/>
                  <a:pt x="233494" y="2872077"/>
                  <a:pt x="235776" y="2854960"/>
                </a:cubicBezTo>
                <a:cubicBezTo>
                  <a:pt x="240274" y="2821223"/>
                  <a:pt x="242549" y="2787227"/>
                  <a:pt x="245936" y="2753360"/>
                </a:cubicBezTo>
                <a:cubicBezTo>
                  <a:pt x="237697" y="2415571"/>
                  <a:pt x="254987" y="2456590"/>
                  <a:pt x="225616" y="2265680"/>
                </a:cubicBezTo>
                <a:cubicBezTo>
                  <a:pt x="215398" y="2199265"/>
                  <a:pt x="221085" y="2221607"/>
                  <a:pt x="205296" y="2174240"/>
                </a:cubicBezTo>
                <a:cubicBezTo>
                  <a:pt x="192107" y="2081916"/>
                  <a:pt x="202709" y="2125838"/>
                  <a:pt x="174816" y="2042160"/>
                </a:cubicBezTo>
                <a:cubicBezTo>
                  <a:pt x="171429" y="2032000"/>
                  <a:pt x="169445" y="2021259"/>
                  <a:pt x="164656" y="2011680"/>
                </a:cubicBezTo>
                <a:cubicBezTo>
                  <a:pt x="143635" y="1969637"/>
                  <a:pt x="136571" y="1960299"/>
                  <a:pt x="124016" y="1910080"/>
                </a:cubicBezTo>
                <a:cubicBezTo>
                  <a:pt x="120629" y="1896533"/>
                  <a:pt x="117692" y="1882866"/>
                  <a:pt x="113856" y="1869440"/>
                </a:cubicBezTo>
                <a:cubicBezTo>
                  <a:pt x="110914" y="1859142"/>
                  <a:pt x="106019" y="1849415"/>
                  <a:pt x="103696" y="1838960"/>
                </a:cubicBezTo>
                <a:cubicBezTo>
                  <a:pt x="99227" y="1818850"/>
                  <a:pt x="98005" y="1798110"/>
                  <a:pt x="93536" y="1778000"/>
                </a:cubicBezTo>
                <a:cubicBezTo>
                  <a:pt x="91213" y="1767545"/>
                  <a:pt x="86318" y="1757818"/>
                  <a:pt x="83376" y="1747520"/>
                </a:cubicBezTo>
                <a:cubicBezTo>
                  <a:pt x="79540" y="1734094"/>
                  <a:pt x="76603" y="1720427"/>
                  <a:pt x="73216" y="1706880"/>
                </a:cubicBezTo>
                <a:cubicBezTo>
                  <a:pt x="69829" y="1662853"/>
                  <a:pt x="63056" y="1618957"/>
                  <a:pt x="63056" y="1574800"/>
                </a:cubicBezTo>
                <a:cubicBezTo>
                  <a:pt x="63056" y="1008744"/>
                  <a:pt x="-102926" y="1074714"/>
                  <a:pt x="103696" y="1005840"/>
                </a:cubicBezTo>
                <a:lnTo>
                  <a:pt x="124016" y="1036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B74AC-47E8-4F18-974E-8252E43A525E}"/>
              </a:ext>
            </a:extLst>
          </p:cNvPr>
          <p:cNvSpPr txBox="1"/>
          <p:nvPr/>
        </p:nvSpPr>
        <p:spPr>
          <a:xfrm>
            <a:off x="438116" y="4149080"/>
            <a:ext cx="117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OUTER MODEL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A1CCE1-B08C-46F8-AC9B-6EA89164336F}"/>
              </a:ext>
            </a:extLst>
          </p:cNvPr>
          <p:cNvSpPr/>
          <p:nvPr/>
        </p:nvSpPr>
        <p:spPr>
          <a:xfrm>
            <a:off x="2865120" y="754398"/>
            <a:ext cx="6156960" cy="4071602"/>
          </a:xfrm>
          <a:custGeom>
            <a:avLst/>
            <a:gdLst>
              <a:gd name="connsiteX0" fmla="*/ 284480 w 6156960"/>
              <a:gd name="connsiteY0" fmla="*/ 1816082 h 4071602"/>
              <a:gd name="connsiteX1" fmla="*/ 264160 w 6156960"/>
              <a:gd name="connsiteY1" fmla="*/ 1765282 h 4071602"/>
              <a:gd name="connsiteX2" fmla="*/ 223520 w 6156960"/>
              <a:gd name="connsiteY2" fmla="*/ 1694162 h 4071602"/>
              <a:gd name="connsiteX3" fmla="*/ 213360 w 6156960"/>
              <a:gd name="connsiteY3" fmla="*/ 1653522 h 4071602"/>
              <a:gd name="connsiteX4" fmla="*/ 172720 w 6156960"/>
              <a:gd name="connsiteY4" fmla="*/ 1592562 h 4071602"/>
              <a:gd name="connsiteX5" fmla="*/ 142240 w 6156960"/>
              <a:gd name="connsiteY5" fmla="*/ 1480802 h 4071602"/>
              <a:gd name="connsiteX6" fmla="*/ 101600 w 6156960"/>
              <a:gd name="connsiteY6" fmla="*/ 1389362 h 4071602"/>
              <a:gd name="connsiteX7" fmla="*/ 91440 w 6156960"/>
              <a:gd name="connsiteY7" fmla="*/ 1338562 h 4071602"/>
              <a:gd name="connsiteX8" fmla="*/ 71120 w 6156960"/>
              <a:gd name="connsiteY8" fmla="*/ 1308082 h 4071602"/>
              <a:gd name="connsiteX9" fmla="*/ 60960 w 6156960"/>
              <a:gd name="connsiteY9" fmla="*/ 1236962 h 4071602"/>
              <a:gd name="connsiteX10" fmla="*/ 50800 w 6156960"/>
              <a:gd name="connsiteY10" fmla="*/ 1206482 h 4071602"/>
              <a:gd name="connsiteX11" fmla="*/ 40640 w 6156960"/>
              <a:gd name="connsiteY11" fmla="*/ 1145522 h 4071602"/>
              <a:gd name="connsiteX12" fmla="*/ 20320 w 6156960"/>
              <a:gd name="connsiteY12" fmla="*/ 1064242 h 4071602"/>
              <a:gd name="connsiteX13" fmla="*/ 0 w 6156960"/>
              <a:gd name="connsiteY13" fmla="*/ 993122 h 4071602"/>
              <a:gd name="connsiteX14" fmla="*/ 10160 w 6156960"/>
              <a:gd name="connsiteY14" fmla="*/ 830562 h 4071602"/>
              <a:gd name="connsiteX15" fmla="*/ 20320 w 6156960"/>
              <a:gd name="connsiteY15" fmla="*/ 800082 h 4071602"/>
              <a:gd name="connsiteX16" fmla="*/ 40640 w 6156960"/>
              <a:gd name="connsiteY16" fmla="*/ 728962 h 4071602"/>
              <a:gd name="connsiteX17" fmla="*/ 81280 w 6156960"/>
              <a:gd name="connsiteY17" fmla="*/ 668002 h 4071602"/>
              <a:gd name="connsiteX18" fmla="*/ 101600 w 6156960"/>
              <a:gd name="connsiteY18" fmla="*/ 637522 h 4071602"/>
              <a:gd name="connsiteX19" fmla="*/ 111760 w 6156960"/>
              <a:gd name="connsiteY19" fmla="*/ 607042 h 4071602"/>
              <a:gd name="connsiteX20" fmla="*/ 142240 w 6156960"/>
              <a:gd name="connsiteY20" fmla="*/ 586722 h 4071602"/>
              <a:gd name="connsiteX21" fmla="*/ 203200 w 6156960"/>
              <a:gd name="connsiteY21" fmla="*/ 535922 h 4071602"/>
              <a:gd name="connsiteX22" fmla="*/ 223520 w 6156960"/>
              <a:gd name="connsiteY22" fmla="*/ 505442 h 4071602"/>
              <a:gd name="connsiteX23" fmla="*/ 233680 w 6156960"/>
              <a:gd name="connsiteY23" fmla="*/ 474962 h 4071602"/>
              <a:gd name="connsiteX24" fmla="*/ 274320 w 6156960"/>
              <a:gd name="connsiteY24" fmla="*/ 464802 h 4071602"/>
              <a:gd name="connsiteX25" fmla="*/ 335280 w 6156960"/>
              <a:gd name="connsiteY25" fmla="*/ 403842 h 4071602"/>
              <a:gd name="connsiteX26" fmla="*/ 365760 w 6156960"/>
              <a:gd name="connsiteY26" fmla="*/ 383522 h 4071602"/>
              <a:gd name="connsiteX27" fmla="*/ 436880 w 6156960"/>
              <a:gd name="connsiteY27" fmla="*/ 322562 h 4071602"/>
              <a:gd name="connsiteX28" fmla="*/ 477520 w 6156960"/>
              <a:gd name="connsiteY28" fmla="*/ 302242 h 4071602"/>
              <a:gd name="connsiteX29" fmla="*/ 548640 w 6156960"/>
              <a:gd name="connsiteY29" fmla="*/ 261602 h 4071602"/>
              <a:gd name="connsiteX30" fmla="*/ 579120 w 6156960"/>
              <a:gd name="connsiteY30" fmla="*/ 231122 h 4071602"/>
              <a:gd name="connsiteX31" fmla="*/ 640080 w 6156960"/>
              <a:gd name="connsiteY31" fmla="*/ 210802 h 4071602"/>
              <a:gd name="connsiteX32" fmla="*/ 670560 w 6156960"/>
              <a:gd name="connsiteY32" fmla="*/ 200642 h 4071602"/>
              <a:gd name="connsiteX33" fmla="*/ 701040 w 6156960"/>
              <a:gd name="connsiteY33" fmla="*/ 190482 h 4071602"/>
              <a:gd name="connsiteX34" fmla="*/ 741680 w 6156960"/>
              <a:gd name="connsiteY34" fmla="*/ 180322 h 4071602"/>
              <a:gd name="connsiteX35" fmla="*/ 772160 w 6156960"/>
              <a:gd name="connsiteY35" fmla="*/ 170162 h 4071602"/>
              <a:gd name="connsiteX36" fmla="*/ 822960 w 6156960"/>
              <a:gd name="connsiteY36" fmla="*/ 160002 h 4071602"/>
              <a:gd name="connsiteX37" fmla="*/ 883920 w 6156960"/>
              <a:gd name="connsiteY37" fmla="*/ 139682 h 4071602"/>
              <a:gd name="connsiteX38" fmla="*/ 934720 w 6156960"/>
              <a:gd name="connsiteY38" fmla="*/ 109202 h 4071602"/>
              <a:gd name="connsiteX39" fmla="*/ 1005840 w 6156960"/>
              <a:gd name="connsiteY39" fmla="*/ 99042 h 4071602"/>
              <a:gd name="connsiteX40" fmla="*/ 1087120 w 6156960"/>
              <a:gd name="connsiteY40" fmla="*/ 78722 h 4071602"/>
              <a:gd name="connsiteX41" fmla="*/ 1127760 w 6156960"/>
              <a:gd name="connsiteY41" fmla="*/ 68562 h 4071602"/>
              <a:gd name="connsiteX42" fmla="*/ 1270000 w 6156960"/>
              <a:gd name="connsiteY42" fmla="*/ 48242 h 4071602"/>
              <a:gd name="connsiteX43" fmla="*/ 1391920 w 6156960"/>
              <a:gd name="connsiteY43" fmla="*/ 27922 h 4071602"/>
              <a:gd name="connsiteX44" fmla="*/ 1818640 w 6156960"/>
              <a:gd name="connsiteY44" fmla="*/ 38082 h 4071602"/>
              <a:gd name="connsiteX45" fmla="*/ 2011680 w 6156960"/>
              <a:gd name="connsiteY45" fmla="*/ 48242 h 4071602"/>
              <a:gd name="connsiteX46" fmla="*/ 3108960 w 6156960"/>
              <a:gd name="connsiteY46" fmla="*/ 58402 h 4071602"/>
              <a:gd name="connsiteX47" fmla="*/ 3596640 w 6156960"/>
              <a:gd name="connsiteY47" fmla="*/ 48242 h 4071602"/>
              <a:gd name="connsiteX48" fmla="*/ 3637280 w 6156960"/>
              <a:gd name="connsiteY48" fmla="*/ 38082 h 4071602"/>
              <a:gd name="connsiteX49" fmla="*/ 3698240 w 6156960"/>
              <a:gd name="connsiteY49" fmla="*/ 27922 h 4071602"/>
              <a:gd name="connsiteX50" fmla="*/ 3870960 w 6156960"/>
              <a:gd name="connsiteY50" fmla="*/ 17762 h 4071602"/>
              <a:gd name="connsiteX51" fmla="*/ 4368800 w 6156960"/>
              <a:gd name="connsiteY51" fmla="*/ 17762 h 4071602"/>
              <a:gd name="connsiteX52" fmla="*/ 4409440 w 6156960"/>
              <a:gd name="connsiteY52" fmla="*/ 27922 h 4071602"/>
              <a:gd name="connsiteX53" fmla="*/ 4470400 w 6156960"/>
              <a:gd name="connsiteY53" fmla="*/ 48242 h 4071602"/>
              <a:gd name="connsiteX54" fmla="*/ 4500880 w 6156960"/>
              <a:gd name="connsiteY54" fmla="*/ 58402 h 4071602"/>
              <a:gd name="connsiteX55" fmla="*/ 4602480 w 6156960"/>
              <a:gd name="connsiteY55" fmla="*/ 78722 h 4071602"/>
              <a:gd name="connsiteX56" fmla="*/ 4734560 w 6156960"/>
              <a:gd name="connsiteY56" fmla="*/ 99042 h 4071602"/>
              <a:gd name="connsiteX57" fmla="*/ 4907280 w 6156960"/>
              <a:gd name="connsiteY57" fmla="*/ 129522 h 4071602"/>
              <a:gd name="connsiteX58" fmla="*/ 4937760 w 6156960"/>
              <a:gd name="connsiteY58" fmla="*/ 139682 h 4071602"/>
              <a:gd name="connsiteX59" fmla="*/ 5080000 w 6156960"/>
              <a:gd name="connsiteY59" fmla="*/ 149842 h 4071602"/>
              <a:gd name="connsiteX60" fmla="*/ 5120640 w 6156960"/>
              <a:gd name="connsiteY60" fmla="*/ 160002 h 4071602"/>
              <a:gd name="connsiteX61" fmla="*/ 5415280 w 6156960"/>
              <a:gd name="connsiteY61" fmla="*/ 180322 h 4071602"/>
              <a:gd name="connsiteX62" fmla="*/ 5527040 w 6156960"/>
              <a:gd name="connsiteY62" fmla="*/ 190482 h 4071602"/>
              <a:gd name="connsiteX63" fmla="*/ 5567680 w 6156960"/>
              <a:gd name="connsiteY63" fmla="*/ 200642 h 4071602"/>
              <a:gd name="connsiteX64" fmla="*/ 5628640 w 6156960"/>
              <a:gd name="connsiteY64" fmla="*/ 220962 h 4071602"/>
              <a:gd name="connsiteX65" fmla="*/ 5709920 w 6156960"/>
              <a:gd name="connsiteY65" fmla="*/ 241282 h 4071602"/>
              <a:gd name="connsiteX66" fmla="*/ 5750560 w 6156960"/>
              <a:gd name="connsiteY66" fmla="*/ 271762 h 4071602"/>
              <a:gd name="connsiteX67" fmla="*/ 5781040 w 6156960"/>
              <a:gd name="connsiteY67" fmla="*/ 281922 h 4071602"/>
              <a:gd name="connsiteX68" fmla="*/ 5801360 w 6156960"/>
              <a:gd name="connsiteY68" fmla="*/ 312402 h 4071602"/>
              <a:gd name="connsiteX69" fmla="*/ 5862320 w 6156960"/>
              <a:gd name="connsiteY69" fmla="*/ 363202 h 4071602"/>
              <a:gd name="connsiteX70" fmla="*/ 5943600 w 6156960"/>
              <a:gd name="connsiteY70" fmla="*/ 474962 h 4071602"/>
              <a:gd name="connsiteX71" fmla="*/ 5974080 w 6156960"/>
              <a:gd name="connsiteY71" fmla="*/ 515602 h 4071602"/>
              <a:gd name="connsiteX72" fmla="*/ 6024880 w 6156960"/>
              <a:gd name="connsiteY72" fmla="*/ 627362 h 4071602"/>
              <a:gd name="connsiteX73" fmla="*/ 6024880 w 6156960"/>
              <a:gd name="connsiteY73" fmla="*/ 627362 h 4071602"/>
              <a:gd name="connsiteX74" fmla="*/ 6045200 w 6156960"/>
              <a:gd name="connsiteY74" fmla="*/ 678162 h 4071602"/>
              <a:gd name="connsiteX75" fmla="*/ 6065520 w 6156960"/>
              <a:gd name="connsiteY75" fmla="*/ 749282 h 4071602"/>
              <a:gd name="connsiteX76" fmla="*/ 6085840 w 6156960"/>
              <a:gd name="connsiteY76" fmla="*/ 789922 h 4071602"/>
              <a:gd name="connsiteX77" fmla="*/ 6096000 w 6156960"/>
              <a:gd name="connsiteY77" fmla="*/ 861042 h 4071602"/>
              <a:gd name="connsiteX78" fmla="*/ 6106160 w 6156960"/>
              <a:gd name="connsiteY78" fmla="*/ 901682 h 4071602"/>
              <a:gd name="connsiteX79" fmla="*/ 6116320 w 6156960"/>
              <a:gd name="connsiteY79" fmla="*/ 962642 h 4071602"/>
              <a:gd name="connsiteX80" fmla="*/ 6126480 w 6156960"/>
              <a:gd name="connsiteY80" fmla="*/ 1033762 h 4071602"/>
              <a:gd name="connsiteX81" fmla="*/ 6136640 w 6156960"/>
              <a:gd name="connsiteY81" fmla="*/ 1115042 h 4071602"/>
              <a:gd name="connsiteX82" fmla="*/ 6156960 w 6156960"/>
              <a:gd name="connsiteY82" fmla="*/ 1236962 h 4071602"/>
              <a:gd name="connsiteX83" fmla="*/ 6146800 w 6156960"/>
              <a:gd name="connsiteY83" fmla="*/ 1531602 h 4071602"/>
              <a:gd name="connsiteX84" fmla="*/ 6136640 w 6156960"/>
              <a:gd name="connsiteY84" fmla="*/ 1592562 h 4071602"/>
              <a:gd name="connsiteX85" fmla="*/ 6126480 w 6156960"/>
              <a:gd name="connsiteY85" fmla="*/ 1673842 h 4071602"/>
              <a:gd name="connsiteX86" fmla="*/ 6106160 w 6156960"/>
              <a:gd name="connsiteY86" fmla="*/ 1775442 h 4071602"/>
              <a:gd name="connsiteX87" fmla="*/ 6096000 w 6156960"/>
              <a:gd name="connsiteY87" fmla="*/ 1816082 h 4071602"/>
              <a:gd name="connsiteX88" fmla="*/ 6075680 w 6156960"/>
              <a:gd name="connsiteY88" fmla="*/ 1856722 h 4071602"/>
              <a:gd name="connsiteX89" fmla="*/ 6065520 w 6156960"/>
              <a:gd name="connsiteY89" fmla="*/ 1887202 h 4071602"/>
              <a:gd name="connsiteX90" fmla="*/ 6045200 w 6156960"/>
              <a:gd name="connsiteY90" fmla="*/ 1917682 h 4071602"/>
              <a:gd name="connsiteX91" fmla="*/ 6035040 w 6156960"/>
              <a:gd name="connsiteY91" fmla="*/ 1948162 h 4071602"/>
              <a:gd name="connsiteX92" fmla="*/ 6004560 w 6156960"/>
              <a:gd name="connsiteY92" fmla="*/ 2029442 h 4071602"/>
              <a:gd name="connsiteX93" fmla="*/ 5974080 w 6156960"/>
              <a:gd name="connsiteY93" fmla="*/ 2059922 h 4071602"/>
              <a:gd name="connsiteX94" fmla="*/ 5882640 w 6156960"/>
              <a:gd name="connsiteY94" fmla="*/ 2171682 h 4071602"/>
              <a:gd name="connsiteX95" fmla="*/ 5781040 w 6156960"/>
              <a:gd name="connsiteY95" fmla="*/ 2273282 h 4071602"/>
              <a:gd name="connsiteX96" fmla="*/ 5730240 w 6156960"/>
              <a:gd name="connsiteY96" fmla="*/ 2334242 h 4071602"/>
              <a:gd name="connsiteX97" fmla="*/ 5648960 w 6156960"/>
              <a:gd name="connsiteY97" fmla="*/ 2395202 h 4071602"/>
              <a:gd name="connsiteX98" fmla="*/ 5608320 w 6156960"/>
              <a:gd name="connsiteY98" fmla="*/ 2446002 h 4071602"/>
              <a:gd name="connsiteX99" fmla="*/ 5567680 w 6156960"/>
              <a:gd name="connsiteY99" fmla="*/ 2466322 h 4071602"/>
              <a:gd name="connsiteX100" fmla="*/ 5486400 w 6156960"/>
              <a:gd name="connsiteY100" fmla="*/ 2547602 h 4071602"/>
              <a:gd name="connsiteX101" fmla="*/ 5445760 w 6156960"/>
              <a:gd name="connsiteY101" fmla="*/ 2588242 h 4071602"/>
              <a:gd name="connsiteX102" fmla="*/ 5303520 w 6156960"/>
              <a:gd name="connsiteY102" fmla="*/ 2700002 h 4071602"/>
              <a:gd name="connsiteX103" fmla="*/ 5212080 w 6156960"/>
              <a:gd name="connsiteY103" fmla="*/ 2801602 h 4071602"/>
              <a:gd name="connsiteX104" fmla="*/ 5181600 w 6156960"/>
              <a:gd name="connsiteY104" fmla="*/ 2842242 h 4071602"/>
              <a:gd name="connsiteX105" fmla="*/ 5151120 w 6156960"/>
              <a:gd name="connsiteY105" fmla="*/ 2862562 h 4071602"/>
              <a:gd name="connsiteX106" fmla="*/ 5100320 w 6156960"/>
              <a:gd name="connsiteY106" fmla="*/ 2903202 h 4071602"/>
              <a:gd name="connsiteX107" fmla="*/ 5059680 w 6156960"/>
              <a:gd name="connsiteY107" fmla="*/ 2943842 h 4071602"/>
              <a:gd name="connsiteX108" fmla="*/ 5008880 w 6156960"/>
              <a:gd name="connsiteY108" fmla="*/ 2984482 h 4071602"/>
              <a:gd name="connsiteX109" fmla="*/ 4988560 w 6156960"/>
              <a:gd name="connsiteY109" fmla="*/ 3014962 h 4071602"/>
              <a:gd name="connsiteX110" fmla="*/ 4917440 w 6156960"/>
              <a:gd name="connsiteY110" fmla="*/ 3055602 h 4071602"/>
              <a:gd name="connsiteX111" fmla="*/ 4866640 w 6156960"/>
              <a:gd name="connsiteY111" fmla="*/ 3096242 h 4071602"/>
              <a:gd name="connsiteX112" fmla="*/ 4826000 w 6156960"/>
              <a:gd name="connsiteY112" fmla="*/ 3136882 h 4071602"/>
              <a:gd name="connsiteX113" fmla="*/ 4744720 w 6156960"/>
              <a:gd name="connsiteY113" fmla="*/ 3197842 h 4071602"/>
              <a:gd name="connsiteX114" fmla="*/ 4714240 w 6156960"/>
              <a:gd name="connsiteY114" fmla="*/ 3208002 h 4071602"/>
              <a:gd name="connsiteX115" fmla="*/ 4673600 w 6156960"/>
              <a:gd name="connsiteY115" fmla="*/ 3238482 h 4071602"/>
              <a:gd name="connsiteX116" fmla="*/ 4653280 w 6156960"/>
              <a:gd name="connsiteY116" fmla="*/ 3268962 h 4071602"/>
              <a:gd name="connsiteX117" fmla="*/ 4612640 w 6156960"/>
              <a:gd name="connsiteY117" fmla="*/ 3289282 h 4071602"/>
              <a:gd name="connsiteX118" fmla="*/ 4561840 w 6156960"/>
              <a:gd name="connsiteY118" fmla="*/ 3329922 h 4071602"/>
              <a:gd name="connsiteX119" fmla="*/ 4480560 w 6156960"/>
              <a:gd name="connsiteY119" fmla="*/ 3401042 h 4071602"/>
              <a:gd name="connsiteX120" fmla="*/ 4399280 w 6156960"/>
              <a:gd name="connsiteY120" fmla="*/ 3492482 h 4071602"/>
              <a:gd name="connsiteX121" fmla="*/ 4307840 w 6156960"/>
              <a:gd name="connsiteY121" fmla="*/ 3563602 h 4071602"/>
              <a:gd name="connsiteX122" fmla="*/ 4287520 w 6156960"/>
              <a:gd name="connsiteY122" fmla="*/ 3594082 h 4071602"/>
              <a:gd name="connsiteX123" fmla="*/ 4257040 w 6156960"/>
              <a:gd name="connsiteY123" fmla="*/ 3614402 h 4071602"/>
              <a:gd name="connsiteX124" fmla="*/ 4206240 w 6156960"/>
              <a:gd name="connsiteY124" fmla="*/ 3655042 h 4071602"/>
              <a:gd name="connsiteX125" fmla="*/ 4185920 w 6156960"/>
              <a:gd name="connsiteY125" fmla="*/ 3685522 h 4071602"/>
              <a:gd name="connsiteX126" fmla="*/ 4135120 w 6156960"/>
              <a:gd name="connsiteY126" fmla="*/ 3716002 h 4071602"/>
              <a:gd name="connsiteX127" fmla="*/ 4104640 w 6156960"/>
              <a:gd name="connsiteY127" fmla="*/ 3736322 h 4071602"/>
              <a:gd name="connsiteX128" fmla="*/ 4084320 w 6156960"/>
              <a:gd name="connsiteY128" fmla="*/ 3766802 h 4071602"/>
              <a:gd name="connsiteX129" fmla="*/ 4053840 w 6156960"/>
              <a:gd name="connsiteY129" fmla="*/ 3776962 h 4071602"/>
              <a:gd name="connsiteX130" fmla="*/ 4023360 w 6156960"/>
              <a:gd name="connsiteY130" fmla="*/ 3797282 h 4071602"/>
              <a:gd name="connsiteX131" fmla="*/ 3952240 w 6156960"/>
              <a:gd name="connsiteY131" fmla="*/ 3848082 h 4071602"/>
              <a:gd name="connsiteX132" fmla="*/ 3850640 w 6156960"/>
              <a:gd name="connsiteY132" fmla="*/ 3878562 h 4071602"/>
              <a:gd name="connsiteX133" fmla="*/ 3759200 w 6156960"/>
              <a:gd name="connsiteY133" fmla="*/ 3919202 h 4071602"/>
              <a:gd name="connsiteX134" fmla="*/ 3657600 w 6156960"/>
              <a:gd name="connsiteY134" fmla="*/ 3949682 h 4071602"/>
              <a:gd name="connsiteX135" fmla="*/ 3566160 w 6156960"/>
              <a:gd name="connsiteY135" fmla="*/ 3959842 h 4071602"/>
              <a:gd name="connsiteX136" fmla="*/ 3515360 w 6156960"/>
              <a:gd name="connsiteY136" fmla="*/ 3970002 h 4071602"/>
              <a:gd name="connsiteX137" fmla="*/ 3474720 w 6156960"/>
              <a:gd name="connsiteY137" fmla="*/ 3990322 h 4071602"/>
              <a:gd name="connsiteX138" fmla="*/ 3403600 w 6156960"/>
              <a:gd name="connsiteY138" fmla="*/ 4000482 h 4071602"/>
              <a:gd name="connsiteX139" fmla="*/ 3342640 w 6156960"/>
              <a:gd name="connsiteY139" fmla="*/ 4010642 h 4071602"/>
              <a:gd name="connsiteX140" fmla="*/ 3241040 w 6156960"/>
              <a:gd name="connsiteY140" fmla="*/ 4030962 h 4071602"/>
              <a:gd name="connsiteX141" fmla="*/ 3149600 w 6156960"/>
              <a:gd name="connsiteY141" fmla="*/ 4061442 h 4071602"/>
              <a:gd name="connsiteX142" fmla="*/ 3058160 w 6156960"/>
              <a:gd name="connsiteY142" fmla="*/ 4071602 h 4071602"/>
              <a:gd name="connsiteX143" fmla="*/ 2915920 w 6156960"/>
              <a:gd name="connsiteY143" fmla="*/ 4061442 h 4071602"/>
              <a:gd name="connsiteX144" fmla="*/ 2854960 w 6156960"/>
              <a:gd name="connsiteY144" fmla="*/ 4030962 h 4071602"/>
              <a:gd name="connsiteX145" fmla="*/ 2814320 w 6156960"/>
              <a:gd name="connsiteY145" fmla="*/ 4020802 h 4071602"/>
              <a:gd name="connsiteX146" fmla="*/ 2763520 w 6156960"/>
              <a:gd name="connsiteY146" fmla="*/ 4010642 h 4071602"/>
              <a:gd name="connsiteX147" fmla="*/ 2661920 w 6156960"/>
              <a:gd name="connsiteY147" fmla="*/ 3980162 h 4071602"/>
              <a:gd name="connsiteX148" fmla="*/ 2458720 w 6156960"/>
              <a:gd name="connsiteY148" fmla="*/ 3949682 h 4071602"/>
              <a:gd name="connsiteX149" fmla="*/ 2387600 w 6156960"/>
              <a:gd name="connsiteY149" fmla="*/ 3919202 h 4071602"/>
              <a:gd name="connsiteX150" fmla="*/ 2336800 w 6156960"/>
              <a:gd name="connsiteY150" fmla="*/ 3909042 h 4071602"/>
              <a:gd name="connsiteX151" fmla="*/ 2275840 w 6156960"/>
              <a:gd name="connsiteY151" fmla="*/ 3888722 h 4071602"/>
              <a:gd name="connsiteX152" fmla="*/ 2245360 w 6156960"/>
              <a:gd name="connsiteY152" fmla="*/ 3878562 h 4071602"/>
              <a:gd name="connsiteX153" fmla="*/ 2174240 w 6156960"/>
              <a:gd name="connsiteY153" fmla="*/ 3837922 h 4071602"/>
              <a:gd name="connsiteX154" fmla="*/ 2103120 w 6156960"/>
              <a:gd name="connsiteY154" fmla="*/ 3807442 h 4071602"/>
              <a:gd name="connsiteX155" fmla="*/ 2032000 w 6156960"/>
              <a:gd name="connsiteY155" fmla="*/ 3756642 h 4071602"/>
              <a:gd name="connsiteX156" fmla="*/ 2001520 w 6156960"/>
              <a:gd name="connsiteY156" fmla="*/ 3746482 h 4071602"/>
              <a:gd name="connsiteX157" fmla="*/ 1960880 w 6156960"/>
              <a:gd name="connsiteY157" fmla="*/ 3716002 h 4071602"/>
              <a:gd name="connsiteX158" fmla="*/ 1930400 w 6156960"/>
              <a:gd name="connsiteY158" fmla="*/ 3695682 h 4071602"/>
              <a:gd name="connsiteX159" fmla="*/ 1910080 w 6156960"/>
              <a:gd name="connsiteY159" fmla="*/ 3665202 h 4071602"/>
              <a:gd name="connsiteX160" fmla="*/ 1869440 w 6156960"/>
              <a:gd name="connsiteY160" fmla="*/ 3644882 h 4071602"/>
              <a:gd name="connsiteX161" fmla="*/ 1798320 w 6156960"/>
              <a:gd name="connsiteY161" fmla="*/ 3573762 h 4071602"/>
              <a:gd name="connsiteX162" fmla="*/ 1767840 w 6156960"/>
              <a:gd name="connsiteY162" fmla="*/ 3553442 h 4071602"/>
              <a:gd name="connsiteX163" fmla="*/ 1656080 w 6156960"/>
              <a:gd name="connsiteY163" fmla="*/ 3451842 h 4071602"/>
              <a:gd name="connsiteX164" fmla="*/ 1595120 w 6156960"/>
              <a:gd name="connsiteY164" fmla="*/ 3390882 h 4071602"/>
              <a:gd name="connsiteX165" fmla="*/ 1544320 w 6156960"/>
              <a:gd name="connsiteY165" fmla="*/ 3319762 h 4071602"/>
              <a:gd name="connsiteX166" fmla="*/ 1493520 w 6156960"/>
              <a:gd name="connsiteY166" fmla="*/ 3289282 h 4071602"/>
              <a:gd name="connsiteX167" fmla="*/ 1452880 w 6156960"/>
              <a:gd name="connsiteY167" fmla="*/ 3248642 h 4071602"/>
              <a:gd name="connsiteX168" fmla="*/ 1402080 w 6156960"/>
              <a:gd name="connsiteY168" fmla="*/ 3187682 h 4071602"/>
              <a:gd name="connsiteX169" fmla="*/ 1310640 w 6156960"/>
              <a:gd name="connsiteY169" fmla="*/ 3116562 h 4071602"/>
              <a:gd name="connsiteX170" fmla="*/ 1259840 w 6156960"/>
              <a:gd name="connsiteY170" fmla="*/ 3075922 h 4071602"/>
              <a:gd name="connsiteX171" fmla="*/ 1148080 w 6156960"/>
              <a:gd name="connsiteY171" fmla="*/ 2974322 h 4071602"/>
              <a:gd name="connsiteX172" fmla="*/ 1097280 w 6156960"/>
              <a:gd name="connsiteY172" fmla="*/ 2943842 h 4071602"/>
              <a:gd name="connsiteX173" fmla="*/ 1005840 w 6156960"/>
              <a:gd name="connsiteY173" fmla="*/ 2882882 h 4071602"/>
              <a:gd name="connsiteX174" fmla="*/ 955040 w 6156960"/>
              <a:gd name="connsiteY174" fmla="*/ 2832082 h 4071602"/>
              <a:gd name="connsiteX175" fmla="*/ 934720 w 6156960"/>
              <a:gd name="connsiteY175" fmla="*/ 2801602 h 4071602"/>
              <a:gd name="connsiteX176" fmla="*/ 894080 w 6156960"/>
              <a:gd name="connsiteY176" fmla="*/ 2771122 h 4071602"/>
              <a:gd name="connsiteX177" fmla="*/ 822960 w 6156960"/>
              <a:gd name="connsiteY177" fmla="*/ 2720322 h 4071602"/>
              <a:gd name="connsiteX178" fmla="*/ 711200 w 6156960"/>
              <a:gd name="connsiteY178" fmla="*/ 2628882 h 4071602"/>
              <a:gd name="connsiteX179" fmla="*/ 680720 w 6156960"/>
              <a:gd name="connsiteY179" fmla="*/ 2588242 h 4071602"/>
              <a:gd name="connsiteX180" fmla="*/ 650240 w 6156960"/>
              <a:gd name="connsiteY180" fmla="*/ 2578082 h 4071602"/>
              <a:gd name="connsiteX181" fmla="*/ 619760 w 6156960"/>
              <a:gd name="connsiteY181" fmla="*/ 2537442 h 4071602"/>
              <a:gd name="connsiteX182" fmla="*/ 589280 w 6156960"/>
              <a:gd name="connsiteY182" fmla="*/ 2517122 h 4071602"/>
              <a:gd name="connsiteX183" fmla="*/ 538480 w 6156960"/>
              <a:gd name="connsiteY183" fmla="*/ 2466322 h 4071602"/>
              <a:gd name="connsiteX184" fmla="*/ 487680 w 6156960"/>
              <a:gd name="connsiteY184" fmla="*/ 2405362 h 4071602"/>
              <a:gd name="connsiteX185" fmla="*/ 457200 w 6156960"/>
              <a:gd name="connsiteY185" fmla="*/ 2385042 h 4071602"/>
              <a:gd name="connsiteX186" fmla="*/ 406400 w 6156960"/>
              <a:gd name="connsiteY186" fmla="*/ 2324082 h 4071602"/>
              <a:gd name="connsiteX187" fmla="*/ 386080 w 6156960"/>
              <a:gd name="connsiteY187" fmla="*/ 2293602 h 4071602"/>
              <a:gd name="connsiteX188" fmla="*/ 375920 w 6156960"/>
              <a:gd name="connsiteY188" fmla="*/ 2263122 h 4071602"/>
              <a:gd name="connsiteX189" fmla="*/ 345440 w 6156960"/>
              <a:gd name="connsiteY189" fmla="*/ 2242802 h 4071602"/>
              <a:gd name="connsiteX190" fmla="*/ 335280 w 6156960"/>
              <a:gd name="connsiteY190" fmla="*/ 1998962 h 4071602"/>
              <a:gd name="connsiteX191" fmla="*/ 314960 w 6156960"/>
              <a:gd name="connsiteY191" fmla="*/ 1938002 h 4071602"/>
              <a:gd name="connsiteX192" fmla="*/ 304800 w 6156960"/>
              <a:gd name="connsiteY192" fmla="*/ 1907522 h 4071602"/>
              <a:gd name="connsiteX193" fmla="*/ 304800 w 6156960"/>
              <a:gd name="connsiteY193" fmla="*/ 1897362 h 407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156960" h="4071602">
                <a:moveTo>
                  <a:pt x="284480" y="1816082"/>
                </a:moveTo>
                <a:cubicBezTo>
                  <a:pt x="277707" y="1799149"/>
                  <a:pt x="272316" y="1781594"/>
                  <a:pt x="264160" y="1765282"/>
                </a:cubicBezTo>
                <a:cubicBezTo>
                  <a:pt x="234683" y="1706328"/>
                  <a:pt x="250238" y="1765411"/>
                  <a:pt x="223520" y="1694162"/>
                </a:cubicBezTo>
                <a:cubicBezTo>
                  <a:pt x="218617" y="1681087"/>
                  <a:pt x="219605" y="1666011"/>
                  <a:pt x="213360" y="1653522"/>
                </a:cubicBezTo>
                <a:cubicBezTo>
                  <a:pt x="202438" y="1631679"/>
                  <a:pt x="183642" y="1614405"/>
                  <a:pt x="172720" y="1592562"/>
                </a:cubicBezTo>
                <a:cubicBezTo>
                  <a:pt x="144010" y="1535141"/>
                  <a:pt x="158963" y="1536544"/>
                  <a:pt x="142240" y="1480802"/>
                </a:cubicBezTo>
                <a:cubicBezTo>
                  <a:pt x="132511" y="1448371"/>
                  <a:pt x="116610" y="1419382"/>
                  <a:pt x="101600" y="1389362"/>
                </a:cubicBezTo>
                <a:cubicBezTo>
                  <a:pt x="98213" y="1372429"/>
                  <a:pt x="97503" y="1354731"/>
                  <a:pt x="91440" y="1338562"/>
                </a:cubicBezTo>
                <a:cubicBezTo>
                  <a:pt x="87153" y="1327129"/>
                  <a:pt x="74629" y="1319778"/>
                  <a:pt x="71120" y="1308082"/>
                </a:cubicBezTo>
                <a:cubicBezTo>
                  <a:pt x="64239" y="1285145"/>
                  <a:pt x="65656" y="1260444"/>
                  <a:pt x="60960" y="1236962"/>
                </a:cubicBezTo>
                <a:cubicBezTo>
                  <a:pt x="58860" y="1226460"/>
                  <a:pt x="53123" y="1216937"/>
                  <a:pt x="50800" y="1206482"/>
                </a:cubicBezTo>
                <a:cubicBezTo>
                  <a:pt x="46331" y="1186372"/>
                  <a:pt x="44956" y="1165665"/>
                  <a:pt x="40640" y="1145522"/>
                </a:cubicBezTo>
                <a:cubicBezTo>
                  <a:pt x="34788" y="1118215"/>
                  <a:pt x="29151" y="1090736"/>
                  <a:pt x="20320" y="1064242"/>
                </a:cubicBezTo>
                <a:cubicBezTo>
                  <a:pt x="5744" y="1020515"/>
                  <a:pt x="12757" y="1044152"/>
                  <a:pt x="0" y="993122"/>
                </a:cubicBezTo>
                <a:cubicBezTo>
                  <a:pt x="3387" y="938935"/>
                  <a:pt x="4476" y="884556"/>
                  <a:pt x="10160" y="830562"/>
                </a:cubicBezTo>
                <a:cubicBezTo>
                  <a:pt x="11281" y="819911"/>
                  <a:pt x="17378" y="810380"/>
                  <a:pt x="20320" y="800082"/>
                </a:cubicBezTo>
                <a:cubicBezTo>
                  <a:pt x="23415" y="789250"/>
                  <a:pt x="33475" y="741859"/>
                  <a:pt x="40640" y="728962"/>
                </a:cubicBezTo>
                <a:cubicBezTo>
                  <a:pt x="52500" y="707614"/>
                  <a:pt x="67733" y="688322"/>
                  <a:pt x="81280" y="668002"/>
                </a:cubicBezTo>
                <a:cubicBezTo>
                  <a:pt x="88053" y="657842"/>
                  <a:pt x="97739" y="649106"/>
                  <a:pt x="101600" y="637522"/>
                </a:cubicBezTo>
                <a:cubicBezTo>
                  <a:pt x="104987" y="627362"/>
                  <a:pt x="105070" y="615405"/>
                  <a:pt x="111760" y="607042"/>
                </a:cubicBezTo>
                <a:cubicBezTo>
                  <a:pt x="119388" y="597507"/>
                  <a:pt x="132859" y="594539"/>
                  <a:pt x="142240" y="586722"/>
                </a:cubicBezTo>
                <a:cubicBezTo>
                  <a:pt x="220469" y="521531"/>
                  <a:pt x="127524" y="586373"/>
                  <a:pt x="203200" y="535922"/>
                </a:cubicBezTo>
                <a:cubicBezTo>
                  <a:pt x="209973" y="525762"/>
                  <a:pt x="218059" y="516364"/>
                  <a:pt x="223520" y="505442"/>
                </a:cubicBezTo>
                <a:cubicBezTo>
                  <a:pt x="228309" y="495863"/>
                  <a:pt x="225317" y="481652"/>
                  <a:pt x="233680" y="474962"/>
                </a:cubicBezTo>
                <a:cubicBezTo>
                  <a:pt x="244584" y="466239"/>
                  <a:pt x="260773" y="468189"/>
                  <a:pt x="274320" y="464802"/>
                </a:cubicBezTo>
                <a:cubicBezTo>
                  <a:pt x="294640" y="444482"/>
                  <a:pt x="311370" y="419782"/>
                  <a:pt x="335280" y="403842"/>
                </a:cubicBezTo>
                <a:cubicBezTo>
                  <a:pt x="345440" y="397069"/>
                  <a:pt x="356379" y="391339"/>
                  <a:pt x="365760" y="383522"/>
                </a:cubicBezTo>
                <a:cubicBezTo>
                  <a:pt x="415634" y="341960"/>
                  <a:pt x="376000" y="360612"/>
                  <a:pt x="436880" y="322562"/>
                </a:cubicBezTo>
                <a:cubicBezTo>
                  <a:pt x="449723" y="314535"/>
                  <a:pt x="464677" y="310269"/>
                  <a:pt x="477520" y="302242"/>
                </a:cubicBezTo>
                <a:cubicBezTo>
                  <a:pt x="547817" y="258307"/>
                  <a:pt x="488758" y="281563"/>
                  <a:pt x="548640" y="261602"/>
                </a:cubicBezTo>
                <a:cubicBezTo>
                  <a:pt x="558800" y="251442"/>
                  <a:pt x="566560" y="238100"/>
                  <a:pt x="579120" y="231122"/>
                </a:cubicBezTo>
                <a:cubicBezTo>
                  <a:pt x="597844" y="220720"/>
                  <a:pt x="619760" y="217575"/>
                  <a:pt x="640080" y="210802"/>
                </a:cubicBezTo>
                <a:lnTo>
                  <a:pt x="670560" y="200642"/>
                </a:lnTo>
                <a:cubicBezTo>
                  <a:pt x="680720" y="197255"/>
                  <a:pt x="690650" y="193079"/>
                  <a:pt x="701040" y="190482"/>
                </a:cubicBezTo>
                <a:cubicBezTo>
                  <a:pt x="714587" y="187095"/>
                  <a:pt x="728254" y="184158"/>
                  <a:pt x="741680" y="180322"/>
                </a:cubicBezTo>
                <a:cubicBezTo>
                  <a:pt x="751978" y="177380"/>
                  <a:pt x="761770" y="172759"/>
                  <a:pt x="772160" y="170162"/>
                </a:cubicBezTo>
                <a:cubicBezTo>
                  <a:pt x="788913" y="165974"/>
                  <a:pt x="806300" y="164546"/>
                  <a:pt x="822960" y="160002"/>
                </a:cubicBezTo>
                <a:cubicBezTo>
                  <a:pt x="843624" y="154366"/>
                  <a:pt x="864421" y="148545"/>
                  <a:pt x="883920" y="139682"/>
                </a:cubicBezTo>
                <a:cubicBezTo>
                  <a:pt x="901897" y="131510"/>
                  <a:pt x="915986" y="115447"/>
                  <a:pt x="934720" y="109202"/>
                </a:cubicBezTo>
                <a:cubicBezTo>
                  <a:pt x="957438" y="101629"/>
                  <a:pt x="982358" y="103738"/>
                  <a:pt x="1005840" y="99042"/>
                </a:cubicBezTo>
                <a:cubicBezTo>
                  <a:pt x="1033225" y="93565"/>
                  <a:pt x="1060027" y="85495"/>
                  <a:pt x="1087120" y="78722"/>
                </a:cubicBezTo>
                <a:cubicBezTo>
                  <a:pt x="1100667" y="75335"/>
                  <a:pt x="1113937" y="70537"/>
                  <a:pt x="1127760" y="68562"/>
                </a:cubicBezTo>
                <a:cubicBezTo>
                  <a:pt x="1175173" y="61789"/>
                  <a:pt x="1222757" y="56116"/>
                  <a:pt x="1270000" y="48242"/>
                </a:cubicBezTo>
                <a:lnTo>
                  <a:pt x="1391920" y="27922"/>
                </a:lnTo>
                <a:lnTo>
                  <a:pt x="1818640" y="38082"/>
                </a:lnTo>
                <a:cubicBezTo>
                  <a:pt x="1883041" y="40194"/>
                  <a:pt x="1947252" y="47227"/>
                  <a:pt x="2011680" y="48242"/>
                </a:cubicBezTo>
                <a:lnTo>
                  <a:pt x="3108960" y="58402"/>
                </a:lnTo>
                <a:lnTo>
                  <a:pt x="3596640" y="48242"/>
                </a:lnTo>
                <a:cubicBezTo>
                  <a:pt x="3610593" y="47705"/>
                  <a:pt x="3623588" y="40820"/>
                  <a:pt x="3637280" y="38082"/>
                </a:cubicBezTo>
                <a:cubicBezTo>
                  <a:pt x="3657480" y="34042"/>
                  <a:pt x="3677717" y="29707"/>
                  <a:pt x="3698240" y="27922"/>
                </a:cubicBezTo>
                <a:cubicBezTo>
                  <a:pt x="3755696" y="22926"/>
                  <a:pt x="3813387" y="21149"/>
                  <a:pt x="3870960" y="17762"/>
                </a:cubicBezTo>
                <a:cubicBezTo>
                  <a:pt x="4074924" y="-11376"/>
                  <a:pt x="3965709" y="236"/>
                  <a:pt x="4368800" y="17762"/>
                </a:cubicBezTo>
                <a:cubicBezTo>
                  <a:pt x="4382750" y="18369"/>
                  <a:pt x="4396065" y="23910"/>
                  <a:pt x="4409440" y="27922"/>
                </a:cubicBezTo>
                <a:cubicBezTo>
                  <a:pt x="4429956" y="34077"/>
                  <a:pt x="4450080" y="41469"/>
                  <a:pt x="4470400" y="48242"/>
                </a:cubicBezTo>
                <a:cubicBezTo>
                  <a:pt x="4480560" y="51629"/>
                  <a:pt x="4490378" y="56302"/>
                  <a:pt x="4500880" y="58402"/>
                </a:cubicBezTo>
                <a:cubicBezTo>
                  <a:pt x="4534747" y="65175"/>
                  <a:pt x="4568413" y="73044"/>
                  <a:pt x="4602480" y="78722"/>
                </a:cubicBezTo>
                <a:cubicBezTo>
                  <a:pt x="4687062" y="92819"/>
                  <a:pt x="4643047" y="85969"/>
                  <a:pt x="4734560" y="99042"/>
                </a:cubicBezTo>
                <a:cubicBezTo>
                  <a:pt x="4821167" y="142346"/>
                  <a:pt x="4741230" y="108766"/>
                  <a:pt x="4907280" y="129522"/>
                </a:cubicBezTo>
                <a:cubicBezTo>
                  <a:pt x="4917907" y="130850"/>
                  <a:pt x="4927124" y="138431"/>
                  <a:pt x="4937760" y="139682"/>
                </a:cubicBezTo>
                <a:cubicBezTo>
                  <a:pt x="4984969" y="145236"/>
                  <a:pt x="5032587" y="146455"/>
                  <a:pt x="5080000" y="149842"/>
                </a:cubicBezTo>
                <a:cubicBezTo>
                  <a:pt x="5093547" y="153229"/>
                  <a:pt x="5106817" y="158027"/>
                  <a:pt x="5120640" y="160002"/>
                </a:cubicBezTo>
                <a:cubicBezTo>
                  <a:pt x="5215231" y="173515"/>
                  <a:pt x="5322904" y="174164"/>
                  <a:pt x="5415280" y="180322"/>
                </a:cubicBezTo>
                <a:cubicBezTo>
                  <a:pt x="5452604" y="182810"/>
                  <a:pt x="5489787" y="187095"/>
                  <a:pt x="5527040" y="190482"/>
                </a:cubicBezTo>
                <a:cubicBezTo>
                  <a:pt x="5540587" y="193869"/>
                  <a:pt x="5554305" y="196630"/>
                  <a:pt x="5567680" y="200642"/>
                </a:cubicBezTo>
                <a:cubicBezTo>
                  <a:pt x="5588196" y="206797"/>
                  <a:pt x="5607976" y="215326"/>
                  <a:pt x="5628640" y="220962"/>
                </a:cubicBezTo>
                <a:cubicBezTo>
                  <a:pt x="5763504" y="257743"/>
                  <a:pt x="5617436" y="210454"/>
                  <a:pt x="5709920" y="241282"/>
                </a:cubicBezTo>
                <a:cubicBezTo>
                  <a:pt x="5723467" y="251442"/>
                  <a:pt x="5735858" y="263361"/>
                  <a:pt x="5750560" y="271762"/>
                </a:cubicBezTo>
                <a:cubicBezTo>
                  <a:pt x="5759859" y="277075"/>
                  <a:pt x="5772677" y="275232"/>
                  <a:pt x="5781040" y="281922"/>
                </a:cubicBezTo>
                <a:cubicBezTo>
                  <a:pt x="5790575" y="289550"/>
                  <a:pt x="5792726" y="303768"/>
                  <a:pt x="5801360" y="312402"/>
                </a:cubicBezTo>
                <a:cubicBezTo>
                  <a:pt x="5874207" y="385249"/>
                  <a:pt x="5787420" y="271657"/>
                  <a:pt x="5862320" y="363202"/>
                </a:cubicBezTo>
                <a:cubicBezTo>
                  <a:pt x="5948936" y="469066"/>
                  <a:pt x="5897885" y="410961"/>
                  <a:pt x="5943600" y="474962"/>
                </a:cubicBezTo>
                <a:cubicBezTo>
                  <a:pt x="5953442" y="488741"/>
                  <a:pt x="5963920" y="502055"/>
                  <a:pt x="5974080" y="515602"/>
                </a:cubicBezTo>
                <a:cubicBezTo>
                  <a:pt x="5993819" y="574819"/>
                  <a:pt x="5979451" y="536503"/>
                  <a:pt x="6024880" y="627362"/>
                </a:cubicBezTo>
                <a:lnTo>
                  <a:pt x="6024880" y="627362"/>
                </a:lnTo>
                <a:cubicBezTo>
                  <a:pt x="6031653" y="644295"/>
                  <a:pt x="6039433" y="660860"/>
                  <a:pt x="6045200" y="678162"/>
                </a:cubicBezTo>
                <a:cubicBezTo>
                  <a:pt x="6052997" y="701552"/>
                  <a:pt x="6057094" y="726111"/>
                  <a:pt x="6065520" y="749282"/>
                </a:cubicBezTo>
                <a:cubicBezTo>
                  <a:pt x="6070696" y="763516"/>
                  <a:pt x="6079067" y="776375"/>
                  <a:pt x="6085840" y="789922"/>
                </a:cubicBezTo>
                <a:cubicBezTo>
                  <a:pt x="6089227" y="813629"/>
                  <a:pt x="6091716" y="837481"/>
                  <a:pt x="6096000" y="861042"/>
                </a:cubicBezTo>
                <a:cubicBezTo>
                  <a:pt x="6098498" y="874780"/>
                  <a:pt x="6103422" y="887990"/>
                  <a:pt x="6106160" y="901682"/>
                </a:cubicBezTo>
                <a:cubicBezTo>
                  <a:pt x="6110200" y="921882"/>
                  <a:pt x="6113188" y="942281"/>
                  <a:pt x="6116320" y="962642"/>
                </a:cubicBezTo>
                <a:cubicBezTo>
                  <a:pt x="6119961" y="986311"/>
                  <a:pt x="6123315" y="1010025"/>
                  <a:pt x="6126480" y="1033762"/>
                </a:cubicBezTo>
                <a:cubicBezTo>
                  <a:pt x="6130089" y="1060827"/>
                  <a:pt x="6132590" y="1088040"/>
                  <a:pt x="6136640" y="1115042"/>
                </a:cubicBezTo>
                <a:cubicBezTo>
                  <a:pt x="6142752" y="1155787"/>
                  <a:pt x="6150187" y="1196322"/>
                  <a:pt x="6156960" y="1236962"/>
                </a:cubicBezTo>
                <a:cubicBezTo>
                  <a:pt x="6153573" y="1335175"/>
                  <a:pt x="6152406" y="1433490"/>
                  <a:pt x="6146800" y="1531602"/>
                </a:cubicBezTo>
                <a:cubicBezTo>
                  <a:pt x="6145625" y="1552169"/>
                  <a:pt x="6139553" y="1572169"/>
                  <a:pt x="6136640" y="1592562"/>
                </a:cubicBezTo>
                <a:cubicBezTo>
                  <a:pt x="6132779" y="1619592"/>
                  <a:pt x="6130969" y="1646909"/>
                  <a:pt x="6126480" y="1673842"/>
                </a:cubicBezTo>
                <a:cubicBezTo>
                  <a:pt x="6120802" y="1707909"/>
                  <a:pt x="6114537" y="1741936"/>
                  <a:pt x="6106160" y="1775442"/>
                </a:cubicBezTo>
                <a:cubicBezTo>
                  <a:pt x="6102773" y="1788989"/>
                  <a:pt x="6100903" y="1803007"/>
                  <a:pt x="6096000" y="1816082"/>
                </a:cubicBezTo>
                <a:cubicBezTo>
                  <a:pt x="6090682" y="1830263"/>
                  <a:pt x="6081646" y="1842801"/>
                  <a:pt x="6075680" y="1856722"/>
                </a:cubicBezTo>
                <a:cubicBezTo>
                  <a:pt x="6071461" y="1866566"/>
                  <a:pt x="6070309" y="1877623"/>
                  <a:pt x="6065520" y="1887202"/>
                </a:cubicBezTo>
                <a:cubicBezTo>
                  <a:pt x="6060059" y="1898124"/>
                  <a:pt x="6050661" y="1906760"/>
                  <a:pt x="6045200" y="1917682"/>
                </a:cubicBezTo>
                <a:cubicBezTo>
                  <a:pt x="6040411" y="1927261"/>
                  <a:pt x="6038700" y="1938097"/>
                  <a:pt x="6035040" y="1948162"/>
                </a:cubicBezTo>
                <a:cubicBezTo>
                  <a:pt x="6025151" y="1975356"/>
                  <a:pt x="6018416" y="2004039"/>
                  <a:pt x="6004560" y="2029442"/>
                </a:cubicBezTo>
                <a:cubicBezTo>
                  <a:pt x="5997680" y="2042056"/>
                  <a:pt x="5982901" y="2048580"/>
                  <a:pt x="5974080" y="2059922"/>
                </a:cubicBezTo>
                <a:cubicBezTo>
                  <a:pt x="5879714" y="2181250"/>
                  <a:pt x="5990366" y="2063956"/>
                  <a:pt x="5882640" y="2171682"/>
                </a:cubicBezTo>
                <a:cubicBezTo>
                  <a:pt x="5853770" y="2258291"/>
                  <a:pt x="5904365" y="2125291"/>
                  <a:pt x="5781040" y="2273282"/>
                </a:cubicBezTo>
                <a:cubicBezTo>
                  <a:pt x="5764107" y="2293602"/>
                  <a:pt x="5750010" y="2316669"/>
                  <a:pt x="5730240" y="2334242"/>
                </a:cubicBezTo>
                <a:cubicBezTo>
                  <a:pt x="5598797" y="2451080"/>
                  <a:pt x="5793493" y="2232603"/>
                  <a:pt x="5648960" y="2395202"/>
                </a:cubicBezTo>
                <a:cubicBezTo>
                  <a:pt x="5634553" y="2411410"/>
                  <a:pt x="5624640" y="2431722"/>
                  <a:pt x="5608320" y="2446002"/>
                </a:cubicBezTo>
                <a:cubicBezTo>
                  <a:pt x="5596922" y="2455975"/>
                  <a:pt x="5579315" y="2456626"/>
                  <a:pt x="5567680" y="2466322"/>
                </a:cubicBezTo>
                <a:cubicBezTo>
                  <a:pt x="5538245" y="2490851"/>
                  <a:pt x="5513493" y="2520509"/>
                  <a:pt x="5486400" y="2547602"/>
                </a:cubicBezTo>
                <a:cubicBezTo>
                  <a:pt x="5472853" y="2561149"/>
                  <a:pt x="5461700" y="2577615"/>
                  <a:pt x="5445760" y="2588242"/>
                </a:cubicBezTo>
                <a:cubicBezTo>
                  <a:pt x="5400389" y="2618489"/>
                  <a:pt x="5325558" y="2666945"/>
                  <a:pt x="5303520" y="2700002"/>
                </a:cubicBezTo>
                <a:cubicBezTo>
                  <a:pt x="5219377" y="2826217"/>
                  <a:pt x="5309898" y="2703784"/>
                  <a:pt x="5212080" y="2801602"/>
                </a:cubicBezTo>
                <a:cubicBezTo>
                  <a:pt x="5200106" y="2813576"/>
                  <a:pt x="5193574" y="2830268"/>
                  <a:pt x="5181600" y="2842242"/>
                </a:cubicBezTo>
                <a:cubicBezTo>
                  <a:pt x="5172966" y="2850876"/>
                  <a:pt x="5160889" y="2855236"/>
                  <a:pt x="5151120" y="2862562"/>
                </a:cubicBezTo>
                <a:cubicBezTo>
                  <a:pt x="5133772" y="2875573"/>
                  <a:pt x="5116528" y="2888795"/>
                  <a:pt x="5100320" y="2903202"/>
                </a:cubicBezTo>
                <a:cubicBezTo>
                  <a:pt x="5086001" y="2915930"/>
                  <a:pt x="5073999" y="2931114"/>
                  <a:pt x="5059680" y="2943842"/>
                </a:cubicBezTo>
                <a:cubicBezTo>
                  <a:pt x="5043472" y="2958249"/>
                  <a:pt x="5024214" y="2969148"/>
                  <a:pt x="5008880" y="2984482"/>
                </a:cubicBezTo>
                <a:cubicBezTo>
                  <a:pt x="5000246" y="2993116"/>
                  <a:pt x="4997194" y="3006328"/>
                  <a:pt x="4988560" y="3014962"/>
                </a:cubicBezTo>
                <a:cubicBezTo>
                  <a:pt x="4957805" y="3045717"/>
                  <a:pt x="4952314" y="3043977"/>
                  <a:pt x="4917440" y="3055602"/>
                </a:cubicBezTo>
                <a:cubicBezTo>
                  <a:pt x="4900507" y="3069149"/>
                  <a:pt x="4882848" y="3081835"/>
                  <a:pt x="4866640" y="3096242"/>
                </a:cubicBezTo>
                <a:cubicBezTo>
                  <a:pt x="4852321" y="3108970"/>
                  <a:pt x="4840319" y="3124154"/>
                  <a:pt x="4826000" y="3136882"/>
                </a:cubicBezTo>
                <a:cubicBezTo>
                  <a:pt x="4816387" y="3145427"/>
                  <a:pt x="4764682" y="3187861"/>
                  <a:pt x="4744720" y="3197842"/>
                </a:cubicBezTo>
                <a:cubicBezTo>
                  <a:pt x="4735141" y="3202631"/>
                  <a:pt x="4724400" y="3204615"/>
                  <a:pt x="4714240" y="3208002"/>
                </a:cubicBezTo>
                <a:cubicBezTo>
                  <a:pt x="4700693" y="3218162"/>
                  <a:pt x="4685574" y="3226508"/>
                  <a:pt x="4673600" y="3238482"/>
                </a:cubicBezTo>
                <a:cubicBezTo>
                  <a:pt x="4664966" y="3247116"/>
                  <a:pt x="4662661" y="3261145"/>
                  <a:pt x="4653280" y="3268962"/>
                </a:cubicBezTo>
                <a:cubicBezTo>
                  <a:pt x="4641645" y="3278658"/>
                  <a:pt x="4626187" y="3282509"/>
                  <a:pt x="4612640" y="3289282"/>
                </a:cubicBezTo>
                <a:cubicBezTo>
                  <a:pt x="4574082" y="3347119"/>
                  <a:pt x="4614690" y="3299722"/>
                  <a:pt x="4561840" y="3329922"/>
                </a:cubicBezTo>
                <a:cubicBezTo>
                  <a:pt x="4534428" y="3345586"/>
                  <a:pt x="4500868" y="3378196"/>
                  <a:pt x="4480560" y="3401042"/>
                </a:cubicBezTo>
                <a:cubicBezTo>
                  <a:pt x="4439325" y="3447431"/>
                  <a:pt x="4445206" y="3453622"/>
                  <a:pt x="4399280" y="3492482"/>
                </a:cubicBezTo>
                <a:cubicBezTo>
                  <a:pt x="4369803" y="3517424"/>
                  <a:pt x="4329259" y="3531473"/>
                  <a:pt x="4307840" y="3563602"/>
                </a:cubicBezTo>
                <a:cubicBezTo>
                  <a:pt x="4301067" y="3573762"/>
                  <a:pt x="4296154" y="3585448"/>
                  <a:pt x="4287520" y="3594082"/>
                </a:cubicBezTo>
                <a:cubicBezTo>
                  <a:pt x="4278886" y="3602716"/>
                  <a:pt x="4266809" y="3607076"/>
                  <a:pt x="4257040" y="3614402"/>
                </a:cubicBezTo>
                <a:cubicBezTo>
                  <a:pt x="4239692" y="3627413"/>
                  <a:pt x="4221574" y="3639708"/>
                  <a:pt x="4206240" y="3655042"/>
                </a:cubicBezTo>
                <a:cubicBezTo>
                  <a:pt x="4197606" y="3663676"/>
                  <a:pt x="4195191" y="3677575"/>
                  <a:pt x="4185920" y="3685522"/>
                </a:cubicBezTo>
                <a:cubicBezTo>
                  <a:pt x="4170927" y="3698373"/>
                  <a:pt x="4151866" y="3705536"/>
                  <a:pt x="4135120" y="3716002"/>
                </a:cubicBezTo>
                <a:cubicBezTo>
                  <a:pt x="4124765" y="3722474"/>
                  <a:pt x="4114800" y="3729549"/>
                  <a:pt x="4104640" y="3736322"/>
                </a:cubicBezTo>
                <a:cubicBezTo>
                  <a:pt x="4097867" y="3746482"/>
                  <a:pt x="4093855" y="3759174"/>
                  <a:pt x="4084320" y="3766802"/>
                </a:cubicBezTo>
                <a:cubicBezTo>
                  <a:pt x="4075957" y="3773492"/>
                  <a:pt x="4063419" y="3772173"/>
                  <a:pt x="4053840" y="3776962"/>
                </a:cubicBezTo>
                <a:cubicBezTo>
                  <a:pt x="4042918" y="3782423"/>
                  <a:pt x="4033296" y="3790185"/>
                  <a:pt x="4023360" y="3797282"/>
                </a:cubicBezTo>
                <a:cubicBezTo>
                  <a:pt x="4017179" y="3801697"/>
                  <a:pt x="3964916" y="3842448"/>
                  <a:pt x="3952240" y="3848082"/>
                </a:cubicBezTo>
                <a:cubicBezTo>
                  <a:pt x="3920437" y="3862217"/>
                  <a:pt x="3884416" y="3870118"/>
                  <a:pt x="3850640" y="3878562"/>
                </a:cubicBezTo>
                <a:cubicBezTo>
                  <a:pt x="3787068" y="3926241"/>
                  <a:pt x="3835902" y="3898748"/>
                  <a:pt x="3759200" y="3919202"/>
                </a:cubicBezTo>
                <a:cubicBezTo>
                  <a:pt x="3725036" y="3928312"/>
                  <a:pt x="3692199" y="3942398"/>
                  <a:pt x="3657600" y="3949682"/>
                </a:cubicBezTo>
                <a:cubicBezTo>
                  <a:pt x="3627590" y="3956000"/>
                  <a:pt x="3596519" y="3955505"/>
                  <a:pt x="3566160" y="3959842"/>
                </a:cubicBezTo>
                <a:cubicBezTo>
                  <a:pt x="3549065" y="3962284"/>
                  <a:pt x="3532293" y="3966615"/>
                  <a:pt x="3515360" y="3970002"/>
                </a:cubicBezTo>
                <a:cubicBezTo>
                  <a:pt x="3501813" y="3976775"/>
                  <a:pt x="3489332" y="3986337"/>
                  <a:pt x="3474720" y="3990322"/>
                </a:cubicBezTo>
                <a:cubicBezTo>
                  <a:pt x="3451616" y="3996623"/>
                  <a:pt x="3427269" y="3996841"/>
                  <a:pt x="3403600" y="4000482"/>
                </a:cubicBezTo>
                <a:cubicBezTo>
                  <a:pt x="3383239" y="4003614"/>
                  <a:pt x="3362887" y="4006846"/>
                  <a:pt x="3342640" y="4010642"/>
                </a:cubicBezTo>
                <a:cubicBezTo>
                  <a:pt x="3308694" y="4017007"/>
                  <a:pt x="3274440" y="4022172"/>
                  <a:pt x="3241040" y="4030962"/>
                </a:cubicBezTo>
                <a:cubicBezTo>
                  <a:pt x="3209969" y="4039139"/>
                  <a:pt x="3180964" y="4054472"/>
                  <a:pt x="3149600" y="4061442"/>
                </a:cubicBezTo>
                <a:cubicBezTo>
                  <a:pt x="3119663" y="4068095"/>
                  <a:pt x="3088640" y="4068215"/>
                  <a:pt x="3058160" y="4071602"/>
                </a:cubicBezTo>
                <a:cubicBezTo>
                  <a:pt x="3010747" y="4068215"/>
                  <a:pt x="2963129" y="4066996"/>
                  <a:pt x="2915920" y="4061442"/>
                </a:cubicBezTo>
                <a:cubicBezTo>
                  <a:pt x="2876580" y="4056814"/>
                  <a:pt x="2891245" y="4046513"/>
                  <a:pt x="2854960" y="4030962"/>
                </a:cubicBezTo>
                <a:cubicBezTo>
                  <a:pt x="2842125" y="4025461"/>
                  <a:pt x="2827951" y="4023831"/>
                  <a:pt x="2814320" y="4020802"/>
                </a:cubicBezTo>
                <a:cubicBezTo>
                  <a:pt x="2797463" y="4017056"/>
                  <a:pt x="2780273" y="4014830"/>
                  <a:pt x="2763520" y="4010642"/>
                </a:cubicBezTo>
                <a:cubicBezTo>
                  <a:pt x="2663287" y="3985584"/>
                  <a:pt x="2850073" y="4019773"/>
                  <a:pt x="2661920" y="3980162"/>
                </a:cubicBezTo>
                <a:cubicBezTo>
                  <a:pt x="2589402" y="3964895"/>
                  <a:pt x="2530294" y="3958629"/>
                  <a:pt x="2458720" y="3949682"/>
                </a:cubicBezTo>
                <a:cubicBezTo>
                  <a:pt x="2435013" y="3939522"/>
                  <a:pt x="2412069" y="3927358"/>
                  <a:pt x="2387600" y="3919202"/>
                </a:cubicBezTo>
                <a:cubicBezTo>
                  <a:pt x="2371217" y="3913741"/>
                  <a:pt x="2353460" y="3913586"/>
                  <a:pt x="2336800" y="3909042"/>
                </a:cubicBezTo>
                <a:cubicBezTo>
                  <a:pt x="2316136" y="3903406"/>
                  <a:pt x="2296160" y="3895495"/>
                  <a:pt x="2275840" y="3888722"/>
                </a:cubicBezTo>
                <a:cubicBezTo>
                  <a:pt x="2265680" y="3885335"/>
                  <a:pt x="2254939" y="3883351"/>
                  <a:pt x="2245360" y="3878562"/>
                </a:cubicBezTo>
                <a:cubicBezTo>
                  <a:pt x="2122550" y="3817157"/>
                  <a:pt x="2274765" y="3895365"/>
                  <a:pt x="2174240" y="3837922"/>
                </a:cubicBezTo>
                <a:cubicBezTo>
                  <a:pt x="2026248" y="3753355"/>
                  <a:pt x="2217105" y="3864434"/>
                  <a:pt x="2103120" y="3807442"/>
                </a:cubicBezTo>
                <a:cubicBezTo>
                  <a:pt x="2071670" y="3791717"/>
                  <a:pt x="2064215" y="3775050"/>
                  <a:pt x="2032000" y="3756642"/>
                </a:cubicBezTo>
                <a:cubicBezTo>
                  <a:pt x="2022701" y="3751329"/>
                  <a:pt x="2011680" y="3749869"/>
                  <a:pt x="2001520" y="3746482"/>
                </a:cubicBezTo>
                <a:cubicBezTo>
                  <a:pt x="1987973" y="3736322"/>
                  <a:pt x="1974659" y="3725844"/>
                  <a:pt x="1960880" y="3716002"/>
                </a:cubicBezTo>
                <a:cubicBezTo>
                  <a:pt x="1950944" y="3708905"/>
                  <a:pt x="1939034" y="3704316"/>
                  <a:pt x="1930400" y="3695682"/>
                </a:cubicBezTo>
                <a:cubicBezTo>
                  <a:pt x="1921766" y="3687048"/>
                  <a:pt x="1919461" y="3673019"/>
                  <a:pt x="1910080" y="3665202"/>
                </a:cubicBezTo>
                <a:cubicBezTo>
                  <a:pt x="1898445" y="3655506"/>
                  <a:pt x="1881162" y="3654473"/>
                  <a:pt x="1869440" y="3644882"/>
                </a:cubicBezTo>
                <a:cubicBezTo>
                  <a:pt x="1843492" y="3623652"/>
                  <a:pt x="1826216" y="3592359"/>
                  <a:pt x="1798320" y="3573762"/>
                </a:cubicBezTo>
                <a:cubicBezTo>
                  <a:pt x="1788160" y="3566989"/>
                  <a:pt x="1776875" y="3561656"/>
                  <a:pt x="1767840" y="3553442"/>
                </a:cubicBezTo>
                <a:cubicBezTo>
                  <a:pt x="1644208" y="3441049"/>
                  <a:pt x="1729186" y="3500579"/>
                  <a:pt x="1656080" y="3451842"/>
                </a:cubicBezTo>
                <a:cubicBezTo>
                  <a:pt x="1619956" y="3379593"/>
                  <a:pt x="1658338" y="3436038"/>
                  <a:pt x="1595120" y="3390882"/>
                </a:cubicBezTo>
                <a:cubicBezTo>
                  <a:pt x="1506314" y="3327449"/>
                  <a:pt x="1621258" y="3396700"/>
                  <a:pt x="1544320" y="3319762"/>
                </a:cubicBezTo>
                <a:cubicBezTo>
                  <a:pt x="1530356" y="3305798"/>
                  <a:pt x="1509108" y="3301406"/>
                  <a:pt x="1493520" y="3289282"/>
                </a:cubicBezTo>
                <a:cubicBezTo>
                  <a:pt x="1478398" y="3277520"/>
                  <a:pt x="1465348" y="3263188"/>
                  <a:pt x="1452880" y="3248642"/>
                </a:cubicBezTo>
                <a:cubicBezTo>
                  <a:pt x="1412920" y="3202022"/>
                  <a:pt x="1454926" y="3231720"/>
                  <a:pt x="1402080" y="3187682"/>
                </a:cubicBezTo>
                <a:cubicBezTo>
                  <a:pt x="1372416" y="3162962"/>
                  <a:pt x="1341003" y="3140419"/>
                  <a:pt x="1310640" y="3116562"/>
                </a:cubicBezTo>
                <a:cubicBezTo>
                  <a:pt x="1293588" y="3103164"/>
                  <a:pt x="1275174" y="3091256"/>
                  <a:pt x="1259840" y="3075922"/>
                </a:cubicBezTo>
                <a:cubicBezTo>
                  <a:pt x="1219648" y="3035730"/>
                  <a:pt x="1197032" y="3011036"/>
                  <a:pt x="1148080" y="2974322"/>
                </a:cubicBezTo>
                <a:cubicBezTo>
                  <a:pt x="1132282" y="2962474"/>
                  <a:pt x="1113711" y="2954796"/>
                  <a:pt x="1097280" y="2943842"/>
                </a:cubicBezTo>
                <a:cubicBezTo>
                  <a:pt x="970295" y="2859185"/>
                  <a:pt x="1153432" y="2971437"/>
                  <a:pt x="1005840" y="2882882"/>
                </a:cubicBezTo>
                <a:cubicBezTo>
                  <a:pt x="951653" y="2801602"/>
                  <a:pt x="1022773" y="2899815"/>
                  <a:pt x="955040" y="2832082"/>
                </a:cubicBezTo>
                <a:cubicBezTo>
                  <a:pt x="946406" y="2823448"/>
                  <a:pt x="943354" y="2810236"/>
                  <a:pt x="934720" y="2801602"/>
                </a:cubicBezTo>
                <a:cubicBezTo>
                  <a:pt x="922746" y="2789628"/>
                  <a:pt x="907859" y="2780964"/>
                  <a:pt x="894080" y="2771122"/>
                </a:cubicBezTo>
                <a:cubicBezTo>
                  <a:pt x="868302" y="2752709"/>
                  <a:pt x="847310" y="2742458"/>
                  <a:pt x="822960" y="2720322"/>
                </a:cubicBezTo>
                <a:cubicBezTo>
                  <a:pt x="722946" y="2629400"/>
                  <a:pt x="790042" y="2668303"/>
                  <a:pt x="711200" y="2628882"/>
                </a:cubicBezTo>
                <a:cubicBezTo>
                  <a:pt x="701040" y="2615335"/>
                  <a:pt x="693729" y="2599082"/>
                  <a:pt x="680720" y="2588242"/>
                </a:cubicBezTo>
                <a:cubicBezTo>
                  <a:pt x="672493" y="2581386"/>
                  <a:pt x="658467" y="2584938"/>
                  <a:pt x="650240" y="2578082"/>
                </a:cubicBezTo>
                <a:cubicBezTo>
                  <a:pt x="637231" y="2567242"/>
                  <a:pt x="631734" y="2549416"/>
                  <a:pt x="619760" y="2537442"/>
                </a:cubicBezTo>
                <a:cubicBezTo>
                  <a:pt x="611126" y="2528808"/>
                  <a:pt x="599440" y="2523895"/>
                  <a:pt x="589280" y="2517122"/>
                </a:cubicBezTo>
                <a:cubicBezTo>
                  <a:pt x="552027" y="2461242"/>
                  <a:pt x="589280" y="2508655"/>
                  <a:pt x="538480" y="2466322"/>
                </a:cubicBezTo>
                <a:cubicBezTo>
                  <a:pt x="438613" y="2383100"/>
                  <a:pt x="567600" y="2485282"/>
                  <a:pt x="487680" y="2405362"/>
                </a:cubicBezTo>
                <a:cubicBezTo>
                  <a:pt x="479046" y="2396728"/>
                  <a:pt x="467360" y="2391815"/>
                  <a:pt x="457200" y="2385042"/>
                </a:cubicBezTo>
                <a:cubicBezTo>
                  <a:pt x="406749" y="2309366"/>
                  <a:pt x="471591" y="2402311"/>
                  <a:pt x="406400" y="2324082"/>
                </a:cubicBezTo>
                <a:cubicBezTo>
                  <a:pt x="398583" y="2314701"/>
                  <a:pt x="391541" y="2304524"/>
                  <a:pt x="386080" y="2293602"/>
                </a:cubicBezTo>
                <a:cubicBezTo>
                  <a:pt x="381291" y="2284023"/>
                  <a:pt x="382610" y="2271485"/>
                  <a:pt x="375920" y="2263122"/>
                </a:cubicBezTo>
                <a:cubicBezTo>
                  <a:pt x="368292" y="2253587"/>
                  <a:pt x="355600" y="2249575"/>
                  <a:pt x="345440" y="2242802"/>
                </a:cubicBezTo>
                <a:cubicBezTo>
                  <a:pt x="342053" y="2161522"/>
                  <a:pt x="343375" y="2079909"/>
                  <a:pt x="335280" y="1998962"/>
                </a:cubicBezTo>
                <a:cubicBezTo>
                  <a:pt x="333149" y="1977649"/>
                  <a:pt x="321733" y="1958322"/>
                  <a:pt x="314960" y="1938002"/>
                </a:cubicBezTo>
                <a:cubicBezTo>
                  <a:pt x="311573" y="1927842"/>
                  <a:pt x="304800" y="1918232"/>
                  <a:pt x="304800" y="1907522"/>
                </a:cubicBezTo>
                <a:lnTo>
                  <a:pt x="304800" y="189736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3B2E7-AFBD-4059-925A-CA85CD82D541}"/>
              </a:ext>
            </a:extLst>
          </p:cNvPr>
          <p:cNvSpPr txBox="1"/>
          <p:nvPr/>
        </p:nvSpPr>
        <p:spPr>
          <a:xfrm>
            <a:off x="5197354" y="1665354"/>
            <a:ext cx="205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OUTER MODEL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6A89473-1793-4848-B1BF-C97B6BF65C08}"/>
              </a:ext>
            </a:extLst>
          </p:cNvPr>
          <p:cNvSpPr/>
          <p:nvPr/>
        </p:nvSpPr>
        <p:spPr>
          <a:xfrm>
            <a:off x="7071360" y="1696720"/>
            <a:ext cx="4958080" cy="5151120"/>
          </a:xfrm>
          <a:custGeom>
            <a:avLst/>
            <a:gdLst>
              <a:gd name="connsiteX0" fmla="*/ 10160 w 4958080"/>
              <a:gd name="connsiteY0" fmla="*/ 3749040 h 5151120"/>
              <a:gd name="connsiteX1" fmla="*/ 30480 w 4958080"/>
              <a:gd name="connsiteY1" fmla="*/ 3810000 h 5151120"/>
              <a:gd name="connsiteX2" fmla="*/ 50800 w 4958080"/>
              <a:gd name="connsiteY2" fmla="*/ 3881120 h 5151120"/>
              <a:gd name="connsiteX3" fmla="*/ 71120 w 4958080"/>
              <a:gd name="connsiteY3" fmla="*/ 3931920 h 5151120"/>
              <a:gd name="connsiteX4" fmla="*/ 91440 w 4958080"/>
              <a:gd name="connsiteY4" fmla="*/ 4013200 h 5151120"/>
              <a:gd name="connsiteX5" fmla="*/ 101600 w 4958080"/>
              <a:gd name="connsiteY5" fmla="*/ 4043680 h 5151120"/>
              <a:gd name="connsiteX6" fmla="*/ 121920 w 4958080"/>
              <a:gd name="connsiteY6" fmla="*/ 4074160 h 5151120"/>
              <a:gd name="connsiteX7" fmla="*/ 142240 w 4958080"/>
              <a:gd name="connsiteY7" fmla="*/ 4135120 h 5151120"/>
              <a:gd name="connsiteX8" fmla="*/ 152400 w 4958080"/>
              <a:gd name="connsiteY8" fmla="*/ 4165600 h 5151120"/>
              <a:gd name="connsiteX9" fmla="*/ 193040 w 4958080"/>
              <a:gd name="connsiteY9" fmla="*/ 4226560 h 5151120"/>
              <a:gd name="connsiteX10" fmla="*/ 213360 w 4958080"/>
              <a:gd name="connsiteY10" fmla="*/ 4267200 h 5151120"/>
              <a:gd name="connsiteX11" fmla="*/ 243840 w 4958080"/>
              <a:gd name="connsiteY11" fmla="*/ 4307840 h 5151120"/>
              <a:gd name="connsiteX12" fmla="*/ 264160 w 4958080"/>
              <a:gd name="connsiteY12" fmla="*/ 4338320 h 5151120"/>
              <a:gd name="connsiteX13" fmla="*/ 294640 w 4958080"/>
              <a:gd name="connsiteY13" fmla="*/ 4409440 h 5151120"/>
              <a:gd name="connsiteX14" fmla="*/ 325120 w 4958080"/>
              <a:gd name="connsiteY14" fmla="*/ 4429760 h 5151120"/>
              <a:gd name="connsiteX15" fmla="*/ 345440 w 4958080"/>
              <a:gd name="connsiteY15" fmla="*/ 4480560 h 5151120"/>
              <a:gd name="connsiteX16" fmla="*/ 365760 w 4958080"/>
              <a:gd name="connsiteY16" fmla="*/ 4511040 h 5151120"/>
              <a:gd name="connsiteX17" fmla="*/ 416560 w 4958080"/>
              <a:gd name="connsiteY17" fmla="*/ 4582160 h 5151120"/>
              <a:gd name="connsiteX18" fmla="*/ 426720 w 4958080"/>
              <a:gd name="connsiteY18" fmla="*/ 4612640 h 5151120"/>
              <a:gd name="connsiteX19" fmla="*/ 447040 w 4958080"/>
              <a:gd name="connsiteY19" fmla="*/ 4643120 h 5151120"/>
              <a:gd name="connsiteX20" fmla="*/ 457200 w 4958080"/>
              <a:gd name="connsiteY20" fmla="*/ 4673600 h 5151120"/>
              <a:gd name="connsiteX21" fmla="*/ 518160 w 4958080"/>
              <a:gd name="connsiteY21" fmla="*/ 4744720 h 5151120"/>
              <a:gd name="connsiteX22" fmla="*/ 548640 w 4958080"/>
              <a:gd name="connsiteY22" fmla="*/ 4805680 h 5151120"/>
              <a:gd name="connsiteX23" fmla="*/ 579120 w 4958080"/>
              <a:gd name="connsiteY23" fmla="*/ 4836160 h 5151120"/>
              <a:gd name="connsiteX24" fmla="*/ 599440 w 4958080"/>
              <a:gd name="connsiteY24" fmla="*/ 4876800 h 5151120"/>
              <a:gd name="connsiteX25" fmla="*/ 660400 w 4958080"/>
              <a:gd name="connsiteY25" fmla="*/ 4927600 h 5151120"/>
              <a:gd name="connsiteX26" fmla="*/ 731520 w 4958080"/>
              <a:gd name="connsiteY26" fmla="*/ 4998720 h 5151120"/>
              <a:gd name="connsiteX27" fmla="*/ 822960 w 4958080"/>
              <a:gd name="connsiteY27" fmla="*/ 5059680 h 5151120"/>
              <a:gd name="connsiteX28" fmla="*/ 873760 w 4958080"/>
              <a:gd name="connsiteY28" fmla="*/ 5090160 h 5151120"/>
              <a:gd name="connsiteX29" fmla="*/ 1016000 w 4958080"/>
              <a:gd name="connsiteY29" fmla="*/ 5130800 h 5151120"/>
              <a:gd name="connsiteX30" fmla="*/ 1046480 w 4958080"/>
              <a:gd name="connsiteY30" fmla="*/ 5140960 h 5151120"/>
              <a:gd name="connsiteX31" fmla="*/ 1178560 w 4958080"/>
              <a:gd name="connsiteY31" fmla="*/ 5151120 h 5151120"/>
              <a:gd name="connsiteX32" fmla="*/ 1473200 w 4958080"/>
              <a:gd name="connsiteY32" fmla="*/ 5140960 h 5151120"/>
              <a:gd name="connsiteX33" fmla="*/ 1503680 w 4958080"/>
              <a:gd name="connsiteY33" fmla="*/ 5130800 h 5151120"/>
              <a:gd name="connsiteX34" fmla="*/ 1544320 w 4958080"/>
              <a:gd name="connsiteY34" fmla="*/ 5120640 h 5151120"/>
              <a:gd name="connsiteX35" fmla="*/ 1605280 w 4958080"/>
              <a:gd name="connsiteY35" fmla="*/ 5100320 h 5151120"/>
              <a:gd name="connsiteX36" fmla="*/ 1666240 w 4958080"/>
              <a:gd name="connsiteY36" fmla="*/ 5090160 h 5151120"/>
              <a:gd name="connsiteX37" fmla="*/ 1706880 w 4958080"/>
              <a:gd name="connsiteY37" fmla="*/ 5080000 h 5151120"/>
              <a:gd name="connsiteX38" fmla="*/ 1798320 w 4958080"/>
              <a:gd name="connsiteY38" fmla="*/ 5059680 h 5151120"/>
              <a:gd name="connsiteX39" fmla="*/ 2641600 w 4958080"/>
              <a:gd name="connsiteY39" fmla="*/ 5049520 h 5151120"/>
              <a:gd name="connsiteX40" fmla="*/ 2722880 w 4958080"/>
              <a:gd name="connsiteY40" fmla="*/ 5039360 h 5151120"/>
              <a:gd name="connsiteX41" fmla="*/ 2824480 w 4958080"/>
              <a:gd name="connsiteY41" fmla="*/ 5019040 h 5151120"/>
              <a:gd name="connsiteX42" fmla="*/ 2946400 w 4958080"/>
              <a:gd name="connsiteY42" fmla="*/ 5008880 h 5151120"/>
              <a:gd name="connsiteX43" fmla="*/ 2997200 w 4958080"/>
              <a:gd name="connsiteY43" fmla="*/ 4998720 h 5151120"/>
              <a:gd name="connsiteX44" fmla="*/ 3078480 w 4958080"/>
              <a:gd name="connsiteY44" fmla="*/ 4988560 h 5151120"/>
              <a:gd name="connsiteX45" fmla="*/ 3169920 w 4958080"/>
              <a:gd name="connsiteY45" fmla="*/ 4968240 h 5151120"/>
              <a:gd name="connsiteX46" fmla="*/ 3210560 w 4958080"/>
              <a:gd name="connsiteY46" fmla="*/ 4958080 h 5151120"/>
              <a:gd name="connsiteX47" fmla="*/ 3362960 w 4958080"/>
              <a:gd name="connsiteY47" fmla="*/ 4947920 h 5151120"/>
              <a:gd name="connsiteX48" fmla="*/ 3423920 w 4958080"/>
              <a:gd name="connsiteY48" fmla="*/ 4927600 h 5151120"/>
              <a:gd name="connsiteX49" fmla="*/ 3586480 w 4958080"/>
              <a:gd name="connsiteY49" fmla="*/ 4897120 h 5151120"/>
              <a:gd name="connsiteX50" fmla="*/ 3616960 w 4958080"/>
              <a:gd name="connsiteY50" fmla="*/ 4886960 h 5151120"/>
              <a:gd name="connsiteX51" fmla="*/ 3698240 w 4958080"/>
              <a:gd name="connsiteY51" fmla="*/ 4876800 h 5151120"/>
              <a:gd name="connsiteX52" fmla="*/ 3789680 w 4958080"/>
              <a:gd name="connsiteY52" fmla="*/ 4856480 h 5151120"/>
              <a:gd name="connsiteX53" fmla="*/ 3850640 w 4958080"/>
              <a:gd name="connsiteY53" fmla="*/ 4836160 h 5151120"/>
              <a:gd name="connsiteX54" fmla="*/ 3901440 w 4958080"/>
              <a:gd name="connsiteY54" fmla="*/ 4826000 h 5151120"/>
              <a:gd name="connsiteX55" fmla="*/ 4013200 w 4958080"/>
              <a:gd name="connsiteY55" fmla="*/ 4795520 h 5151120"/>
              <a:gd name="connsiteX56" fmla="*/ 4043680 w 4958080"/>
              <a:gd name="connsiteY56" fmla="*/ 4775200 h 5151120"/>
              <a:gd name="connsiteX57" fmla="*/ 4135120 w 4958080"/>
              <a:gd name="connsiteY57" fmla="*/ 4754880 h 5151120"/>
              <a:gd name="connsiteX58" fmla="*/ 4165600 w 4958080"/>
              <a:gd name="connsiteY58" fmla="*/ 4744720 h 5151120"/>
              <a:gd name="connsiteX59" fmla="*/ 4267200 w 4958080"/>
              <a:gd name="connsiteY59" fmla="*/ 4714240 h 5151120"/>
              <a:gd name="connsiteX60" fmla="*/ 4297680 w 4958080"/>
              <a:gd name="connsiteY60" fmla="*/ 4704080 h 5151120"/>
              <a:gd name="connsiteX61" fmla="*/ 4541520 w 4958080"/>
              <a:gd name="connsiteY61" fmla="*/ 4693920 h 5151120"/>
              <a:gd name="connsiteX62" fmla="*/ 4592320 w 4958080"/>
              <a:gd name="connsiteY62" fmla="*/ 4683760 h 5151120"/>
              <a:gd name="connsiteX63" fmla="*/ 4632960 w 4958080"/>
              <a:gd name="connsiteY63" fmla="*/ 4673600 h 5151120"/>
              <a:gd name="connsiteX64" fmla="*/ 4693920 w 4958080"/>
              <a:gd name="connsiteY64" fmla="*/ 4663440 h 5151120"/>
              <a:gd name="connsiteX65" fmla="*/ 4724400 w 4958080"/>
              <a:gd name="connsiteY65" fmla="*/ 4622800 h 5151120"/>
              <a:gd name="connsiteX66" fmla="*/ 4754880 w 4958080"/>
              <a:gd name="connsiteY66" fmla="*/ 4531360 h 5151120"/>
              <a:gd name="connsiteX67" fmla="*/ 4795520 w 4958080"/>
              <a:gd name="connsiteY67" fmla="*/ 4450080 h 5151120"/>
              <a:gd name="connsiteX68" fmla="*/ 4805680 w 4958080"/>
              <a:gd name="connsiteY68" fmla="*/ 4399280 h 5151120"/>
              <a:gd name="connsiteX69" fmla="*/ 4815840 w 4958080"/>
              <a:gd name="connsiteY69" fmla="*/ 4368800 h 5151120"/>
              <a:gd name="connsiteX70" fmla="*/ 4826000 w 4958080"/>
              <a:gd name="connsiteY70" fmla="*/ 4277360 h 5151120"/>
              <a:gd name="connsiteX71" fmla="*/ 4826000 w 4958080"/>
              <a:gd name="connsiteY71" fmla="*/ 3454400 h 5151120"/>
              <a:gd name="connsiteX72" fmla="*/ 4846320 w 4958080"/>
              <a:gd name="connsiteY72" fmla="*/ 3230880 h 5151120"/>
              <a:gd name="connsiteX73" fmla="*/ 4856480 w 4958080"/>
              <a:gd name="connsiteY73" fmla="*/ 3078480 h 5151120"/>
              <a:gd name="connsiteX74" fmla="*/ 4866640 w 4958080"/>
              <a:gd name="connsiteY74" fmla="*/ 3027680 h 5151120"/>
              <a:gd name="connsiteX75" fmla="*/ 4876800 w 4958080"/>
              <a:gd name="connsiteY75" fmla="*/ 2956560 h 5151120"/>
              <a:gd name="connsiteX76" fmla="*/ 4886960 w 4958080"/>
              <a:gd name="connsiteY76" fmla="*/ 2844800 h 5151120"/>
              <a:gd name="connsiteX77" fmla="*/ 4907280 w 4958080"/>
              <a:gd name="connsiteY77" fmla="*/ 2672080 h 5151120"/>
              <a:gd name="connsiteX78" fmla="*/ 4937760 w 4958080"/>
              <a:gd name="connsiteY78" fmla="*/ 2519680 h 5151120"/>
              <a:gd name="connsiteX79" fmla="*/ 4958080 w 4958080"/>
              <a:gd name="connsiteY79" fmla="*/ 2143760 h 5151120"/>
              <a:gd name="connsiteX80" fmla="*/ 4947920 w 4958080"/>
              <a:gd name="connsiteY80" fmla="*/ 1361440 h 5151120"/>
              <a:gd name="connsiteX81" fmla="*/ 4937760 w 4958080"/>
              <a:gd name="connsiteY81" fmla="*/ 1209040 h 5151120"/>
              <a:gd name="connsiteX82" fmla="*/ 4927600 w 4958080"/>
              <a:gd name="connsiteY82" fmla="*/ 1168400 h 5151120"/>
              <a:gd name="connsiteX83" fmla="*/ 4917440 w 4958080"/>
              <a:gd name="connsiteY83" fmla="*/ 1097280 h 5151120"/>
              <a:gd name="connsiteX84" fmla="*/ 4907280 w 4958080"/>
              <a:gd name="connsiteY84" fmla="*/ 1056640 h 5151120"/>
              <a:gd name="connsiteX85" fmla="*/ 4897120 w 4958080"/>
              <a:gd name="connsiteY85" fmla="*/ 995680 h 5151120"/>
              <a:gd name="connsiteX86" fmla="*/ 4876800 w 4958080"/>
              <a:gd name="connsiteY86" fmla="*/ 944880 h 5151120"/>
              <a:gd name="connsiteX87" fmla="*/ 4866640 w 4958080"/>
              <a:gd name="connsiteY87" fmla="*/ 904240 h 5151120"/>
              <a:gd name="connsiteX88" fmla="*/ 4846320 w 4958080"/>
              <a:gd name="connsiteY88" fmla="*/ 843280 h 5151120"/>
              <a:gd name="connsiteX89" fmla="*/ 4826000 w 4958080"/>
              <a:gd name="connsiteY89" fmla="*/ 772160 h 5151120"/>
              <a:gd name="connsiteX90" fmla="*/ 4805680 w 4958080"/>
              <a:gd name="connsiteY90" fmla="*/ 711200 h 5151120"/>
              <a:gd name="connsiteX91" fmla="*/ 4775200 w 4958080"/>
              <a:gd name="connsiteY91" fmla="*/ 680720 h 5151120"/>
              <a:gd name="connsiteX92" fmla="*/ 4754880 w 4958080"/>
              <a:gd name="connsiteY92" fmla="*/ 589280 h 5151120"/>
              <a:gd name="connsiteX93" fmla="*/ 4734560 w 4958080"/>
              <a:gd name="connsiteY93" fmla="*/ 508000 h 5151120"/>
              <a:gd name="connsiteX94" fmla="*/ 4693920 w 4958080"/>
              <a:gd name="connsiteY94" fmla="*/ 447040 h 5151120"/>
              <a:gd name="connsiteX95" fmla="*/ 4663440 w 4958080"/>
              <a:gd name="connsiteY95" fmla="*/ 375920 h 5151120"/>
              <a:gd name="connsiteX96" fmla="*/ 4632960 w 4958080"/>
              <a:gd name="connsiteY96" fmla="*/ 355600 h 5151120"/>
              <a:gd name="connsiteX97" fmla="*/ 4602480 w 4958080"/>
              <a:gd name="connsiteY97" fmla="*/ 294640 h 5151120"/>
              <a:gd name="connsiteX98" fmla="*/ 4572000 w 4958080"/>
              <a:gd name="connsiteY98" fmla="*/ 264160 h 5151120"/>
              <a:gd name="connsiteX99" fmla="*/ 4551680 w 4958080"/>
              <a:gd name="connsiteY99" fmla="*/ 233680 h 5151120"/>
              <a:gd name="connsiteX100" fmla="*/ 4490720 w 4958080"/>
              <a:gd name="connsiteY100" fmla="*/ 172720 h 5151120"/>
              <a:gd name="connsiteX101" fmla="*/ 4439920 w 4958080"/>
              <a:gd name="connsiteY101" fmla="*/ 111760 h 5151120"/>
              <a:gd name="connsiteX102" fmla="*/ 4368800 w 4958080"/>
              <a:gd name="connsiteY102" fmla="*/ 71120 h 5151120"/>
              <a:gd name="connsiteX103" fmla="*/ 4338320 w 4958080"/>
              <a:gd name="connsiteY103" fmla="*/ 50800 h 5151120"/>
              <a:gd name="connsiteX104" fmla="*/ 4257040 w 4958080"/>
              <a:gd name="connsiteY104" fmla="*/ 30480 h 5151120"/>
              <a:gd name="connsiteX105" fmla="*/ 4124960 w 4958080"/>
              <a:gd name="connsiteY105" fmla="*/ 0 h 5151120"/>
              <a:gd name="connsiteX106" fmla="*/ 3667760 w 4958080"/>
              <a:gd name="connsiteY106" fmla="*/ 10160 h 5151120"/>
              <a:gd name="connsiteX107" fmla="*/ 3616960 w 4958080"/>
              <a:gd name="connsiteY107" fmla="*/ 30480 h 5151120"/>
              <a:gd name="connsiteX108" fmla="*/ 3413760 w 4958080"/>
              <a:gd name="connsiteY108" fmla="*/ 50800 h 5151120"/>
              <a:gd name="connsiteX109" fmla="*/ 1950720 w 4958080"/>
              <a:gd name="connsiteY109" fmla="*/ 60960 h 5151120"/>
              <a:gd name="connsiteX110" fmla="*/ 1920240 w 4958080"/>
              <a:gd name="connsiteY110" fmla="*/ 71120 h 5151120"/>
              <a:gd name="connsiteX111" fmla="*/ 1879600 w 4958080"/>
              <a:gd name="connsiteY111" fmla="*/ 81280 h 5151120"/>
              <a:gd name="connsiteX112" fmla="*/ 1849120 w 4958080"/>
              <a:gd name="connsiteY112" fmla="*/ 101600 h 5151120"/>
              <a:gd name="connsiteX113" fmla="*/ 1788160 w 4958080"/>
              <a:gd name="connsiteY113" fmla="*/ 121920 h 5151120"/>
              <a:gd name="connsiteX114" fmla="*/ 1757680 w 4958080"/>
              <a:gd name="connsiteY114" fmla="*/ 152400 h 5151120"/>
              <a:gd name="connsiteX115" fmla="*/ 1737360 w 4958080"/>
              <a:gd name="connsiteY115" fmla="*/ 182880 h 5151120"/>
              <a:gd name="connsiteX116" fmla="*/ 1706880 w 4958080"/>
              <a:gd name="connsiteY116" fmla="*/ 203200 h 5151120"/>
              <a:gd name="connsiteX117" fmla="*/ 1686560 w 4958080"/>
              <a:gd name="connsiteY117" fmla="*/ 233680 h 5151120"/>
              <a:gd name="connsiteX118" fmla="*/ 1676400 w 4958080"/>
              <a:gd name="connsiteY118" fmla="*/ 264160 h 5151120"/>
              <a:gd name="connsiteX119" fmla="*/ 1625600 w 4958080"/>
              <a:gd name="connsiteY119" fmla="*/ 335280 h 5151120"/>
              <a:gd name="connsiteX120" fmla="*/ 1615440 w 4958080"/>
              <a:gd name="connsiteY120" fmla="*/ 365760 h 5151120"/>
              <a:gd name="connsiteX121" fmla="*/ 1595120 w 4958080"/>
              <a:gd name="connsiteY121" fmla="*/ 416560 h 5151120"/>
              <a:gd name="connsiteX122" fmla="*/ 1584960 w 4958080"/>
              <a:gd name="connsiteY122" fmla="*/ 447040 h 5151120"/>
              <a:gd name="connsiteX123" fmla="*/ 1564640 w 4958080"/>
              <a:gd name="connsiteY123" fmla="*/ 477520 h 5151120"/>
              <a:gd name="connsiteX124" fmla="*/ 1544320 w 4958080"/>
              <a:gd name="connsiteY124" fmla="*/ 548640 h 5151120"/>
              <a:gd name="connsiteX125" fmla="*/ 1534160 w 4958080"/>
              <a:gd name="connsiteY125" fmla="*/ 589280 h 5151120"/>
              <a:gd name="connsiteX126" fmla="*/ 1513840 w 4958080"/>
              <a:gd name="connsiteY126" fmla="*/ 629920 h 5151120"/>
              <a:gd name="connsiteX127" fmla="*/ 1483360 w 4958080"/>
              <a:gd name="connsiteY127" fmla="*/ 751840 h 5151120"/>
              <a:gd name="connsiteX128" fmla="*/ 1473200 w 4958080"/>
              <a:gd name="connsiteY128" fmla="*/ 792480 h 5151120"/>
              <a:gd name="connsiteX129" fmla="*/ 1452880 w 4958080"/>
              <a:gd name="connsiteY129" fmla="*/ 863600 h 5151120"/>
              <a:gd name="connsiteX130" fmla="*/ 1442720 w 4958080"/>
              <a:gd name="connsiteY130" fmla="*/ 894080 h 5151120"/>
              <a:gd name="connsiteX131" fmla="*/ 1432560 w 4958080"/>
              <a:gd name="connsiteY131" fmla="*/ 934720 h 5151120"/>
              <a:gd name="connsiteX132" fmla="*/ 1412240 w 4958080"/>
              <a:gd name="connsiteY132" fmla="*/ 975360 h 5151120"/>
              <a:gd name="connsiteX133" fmla="*/ 1402080 w 4958080"/>
              <a:gd name="connsiteY133" fmla="*/ 1016000 h 5151120"/>
              <a:gd name="connsiteX134" fmla="*/ 1381760 w 4958080"/>
              <a:gd name="connsiteY134" fmla="*/ 1056640 h 5151120"/>
              <a:gd name="connsiteX135" fmla="*/ 1371600 w 4958080"/>
              <a:gd name="connsiteY135" fmla="*/ 1087120 h 5151120"/>
              <a:gd name="connsiteX136" fmla="*/ 1351280 w 4958080"/>
              <a:gd name="connsiteY136" fmla="*/ 1117600 h 5151120"/>
              <a:gd name="connsiteX137" fmla="*/ 1341120 w 4958080"/>
              <a:gd name="connsiteY137" fmla="*/ 1148080 h 5151120"/>
              <a:gd name="connsiteX138" fmla="*/ 1270000 w 4958080"/>
              <a:gd name="connsiteY138" fmla="*/ 1239520 h 5151120"/>
              <a:gd name="connsiteX139" fmla="*/ 1249680 w 4958080"/>
              <a:gd name="connsiteY139" fmla="*/ 1280160 h 5151120"/>
              <a:gd name="connsiteX140" fmla="*/ 1239520 w 4958080"/>
              <a:gd name="connsiteY140" fmla="*/ 1310640 h 5151120"/>
              <a:gd name="connsiteX141" fmla="*/ 1137920 w 4958080"/>
              <a:gd name="connsiteY141" fmla="*/ 1432560 h 5151120"/>
              <a:gd name="connsiteX142" fmla="*/ 1066800 w 4958080"/>
              <a:gd name="connsiteY142" fmla="*/ 1524000 h 5151120"/>
              <a:gd name="connsiteX143" fmla="*/ 1005840 w 4958080"/>
              <a:gd name="connsiteY143" fmla="*/ 1605280 h 5151120"/>
              <a:gd name="connsiteX144" fmla="*/ 975360 w 4958080"/>
              <a:gd name="connsiteY144" fmla="*/ 1645920 h 5151120"/>
              <a:gd name="connsiteX145" fmla="*/ 924560 w 4958080"/>
              <a:gd name="connsiteY145" fmla="*/ 1727200 h 5151120"/>
              <a:gd name="connsiteX146" fmla="*/ 894080 w 4958080"/>
              <a:gd name="connsiteY146" fmla="*/ 1747520 h 5151120"/>
              <a:gd name="connsiteX147" fmla="*/ 873760 w 4958080"/>
              <a:gd name="connsiteY147" fmla="*/ 1778000 h 5151120"/>
              <a:gd name="connsiteX148" fmla="*/ 853440 w 4958080"/>
              <a:gd name="connsiteY148" fmla="*/ 1818640 h 5151120"/>
              <a:gd name="connsiteX149" fmla="*/ 822960 w 4958080"/>
              <a:gd name="connsiteY149" fmla="*/ 1859280 h 5151120"/>
              <a:gd name="connsiteX150" fmla="*/ 802640 w 4958080"/>
              <a:gd name="connsiteY150" fmla="*/ 1889760 h 5151120"/>
              <a:gd name="connsiteX151" fmla="*/ 762000 w 4958080"/>
              <a:gd name="connsiteY151" fmla="*/ 1930400 h 5151120"/>
              <a:gd name="connsiteX152" fmla="*/ 629920 w 4958080"/>
              <a:gd name="connsiteY152" fmla="*/ 2072640 h 5151120"/>
              <a:gd name="connsiteX153" fmla="*/ 568960 w 4958080"/>
              <a:gd name="connsiteY153" fmla="*/ 2153920 h 5151120"/>
              <a:gd name="connsiteX154" fmla="*/ 558800 w 4958080"/>
              <a:gd name="connsiteY154" fmla="*/ 2184400 h 5151120"/>
              <a:gd name="connsiteX155" fmla="*/ 528320 w 4958080"/>
              <a:gd name="connsiteY155" fmla="*/ 2225040 h 5151120"/>
              <a:gd name="connsiteX156" fmla="*/ 508000 w 4958080"/>
              <a:gd name="connsiteY156" fmla="*/ 2255520 h 5151120"/>
              <a:gd name="connsiteX157" fmla="*/ 477520 w 4958080"/>
              <a:gd name="connsiteY157" fmla="*/ 2286000 h 5151120"/>
              <a:gd name="connsiteX158" fmla="*/ 457200 w 4958080"/>
              <a:gd name="connsiteY158" fmla="*/ 2316480 h 5151120"/>
              <a:gd name="connsiteX159" fmla="*/ 436880 w 4958080"/>
              <a:gd name="connsiteY159" fmla="*/ 2357120 h 5151120"/>
              <a:gd name="connsiteX160" fmla="*/ 406400 w 4958080"/>
              <a:gd name="connsiteY160" fmla="*/ 2377440 h 5151120"/>
              <a:gd name="connsiteX161" fmla="*/ 335280 w 4958080"/>
              <a:gd name="connsiteY161" fmla="*/ 2509520 h 5151120"/>
              <a:gd name="connsiteX162" fmla="*/ 325120 w 4958080"/>
              <a:gd name="connsiteY162" fmla="*/ 2540000 h 5151120"/>
              <a:gd name="connsiteX163" fmla="*/ 304800 w 4958080"/>
              <a:gd name="connsiteY163" fmla="*/ 2580640 h 5151120"/>
              <a:gd name="connsiteX164" fmla="*/ 294640 w 4958080"/>
              <a:gd name="connsiteY164" fmla="*/ 2621280 h 5151120"/>
              <a:gd name="connsiteX165" fmla="*/ 254000 w 4958080"/>
              <a:gd name="connsiteY165" fmla="*/ 2692400 h 5151120"/>
              <a:gd name="connsiteX166" fmla="*/ 233680 w 4958080"/>
              <a:gd name="connsiteY166" fmla="*/ 2773680 h 5151120"/>
              <a:gd name="connsiteX167" fmla="*/ 213360 w 4958080"/>
              <a:gd name="connsiteY167" fmla="*/ 2814320 h 5151120"/>
              <a:gd name="connsiteX168" fmla="*/ 182880 w 4958080"/>
              <a:gd name="connsiteY168" fmla="*/ 2915920 h 5151120"/>
              <a:gd name="connsiteX169" fmla="*/ 142240 w 4958080"/>
              <a:gd name="connsiteY169" fmla="*/ 3017520 h 5151120"/>
              <a:gd name="connsiteX170" fmla="*/ 121920 w 4958080"/>
              <a:gd name="connsiteY170" fmla="*/ 3149600 h 5151120"/>
              <a:gd name="connsiteX171" fmla="*/ 101600 w 4958080"/>
              <a:gd name="connsiteY171" fmla="*/ 3241040 h 5151120"/>
              <a:gd name="connsiteX172" fmla="*/ 81280 w 4958080"/>
              <a:gd name="connsiteY172" fmla="*/ 3271520 h 5151120"/>
              <a:gd name="connsiteX173" fmla="*/ 71120 w 4958080"/>
              <a:gd name="connsiteY173" fmla="*/ 3312160 h 5151120"/>
              <a:gd name="connsiteX174" fmla="*/ 50800 w 4958080"/>
              <a:gd name="connsiteY174" fmla="*/ 3373120 h 5151120"/>
              <a:gd name="connsiteX175" fmla="*/ 20320 w 4958080"/>
              <a:gd name="connsiteY175" fmla="*/ 3474720 h 5151120"/>
              <a:gd name="connsiteX176" fmla="*/ 10160 w 4958080"/>
              <a:gd name="connsiteY176" fmla="*/ 3505200 h 5151120"/>
              <a:gd name="connsiteX177" fmla="*/ 0 w 4958080"/>
              <a:gd name="connsiteY177" fmla="*/ 3535680 h 5151120"/>
              <a:gd name="connsiteX178" fmla="*/ 0 w 4958080"/>
              <a:gd name="connsiteY178" fmla="*/ 379984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4958080" h="5151120">
                <a:moveTo>
                  <a:pt x="10160" y="3749040"/>
                </a:moveTo>
                <a:cubicBezTo>
                  <a:pt x="16933" y="3769360"/>
                  <a:pt x="24181" y="3789528"/>
                  <a:pt x="30480" y="3810000"/>
                </a:cubicBezTo>
                <a:cubicBezTo>
                  <a:pt x="37731" y="3833565"/>
                  <a:pt x="43003" y="3857730"/>
                  <a:pt x="50800" y="3881120"/>
                </a:cubicBezTo>
                <a:cubicBezTo>
                  <a:pt x="56567" y="3898422"/>
                  <a:pt x="65757" y="3914489"/>
                  <a:pt x="71120" y="3931920"/>
                </a:cubicBezTo>
                <a:cubicBezTo>
                  <a:pt x="79333" y="3958612"/>
                  <a:pt x="82609" y="3986706"/>
                  <a:pt x="91440" y="4013200"/>
                </a:cubicBezTo>
                <a:cubicBezTo>
                  <a:pt x="94827" y="4023360"/>
                  <a:pt x="96811" y="4034101"/>
                  <a:pt x="101600" y="4043680"/>
                </a:cubicBezTo>
                <a:cubicBezTo>
                  <a:pt x="107061" y="4054602"/>
                  <a:pt x="116961" y="4063002"/>
                  <a:pt x="121920" y="4074160"/>
                </a:cubicBezTo>
                <a:cubicBezTo>
                  <a:pt x="130619" y="4093733"/>
                  <a:pt x="135467" y="4114800"/>
                  <a:pt x="142240" y="4135120"/>
                </a:cubicBezTo>
                <a:cubicBezTo>
                  <a:pt x="145627" y="4145280"/>
                  <a:pt x="146459" y="4156689"/>
                  <a:pt x="152400" y="4165600"/>
                </a:cubicBezTo>
                <a:cubicBezTo>
                  <a:pt x="165947" y="4185920"/>
                  <a:pt x="182118" y="4204717"/>
                  <a:pt x="193040" y="4226560"/>
                </a:cubicBezTo>
                <a:cubicBezTo>
                  <a:pt x="199813" y="4240107"/>
                  <a:pt x="205333" y="4254357"/>
                  <a:pt x="213360" y="4267200"/>
                </a:cubicBezTo>
                <a:cubicBezTo>
                  <a:pt x="222335" y="4281559"/>
                  <a:pt x="233998" y="4294061"/>
                  <a:pt x="243840" y="4307840"/>
                </a:cubicBezTo>
                <a:cubicBezTo>
                  <a:pt x="250937" y="4317776"/>
                  <a:pt x="258699" y="4327398"/>
                  <a:pt x="264160" y="4338320"/>
                </a:cubicBezTo>
                <a:cubicBezTo>
                  <a:pt x="280041" y="4370082"/>
                  <a:pt x="268213" y="4377727"/>
                  <a:pt x="294640" y="4409440"/>
                </a:cubicBezTo>
                <a:cubicBezTo>
                  <a:pt x="302457" y="4418821"/>
                  <a:pt x="314960" y="4422987"/>
                  <a:pt x="325120" y="4429760"/>
                </a:cubicBezTo>
                <a:cubicBezTo>
                  <a:pt x="331893" y="4446693"/>
                  <a:pt x="337284" y="4464248"/>
                  <a:pt x="345440" y="4480560"/>
                </a:cubicBezTo>
                <a:cubicBezTo>
                  <a:pt x="350901" y="4491482"/>
                  <a:pt x="358663" y="4501104"/>
                  <a:pt x="365760" y="4511040"/>
                </a:cubicBezTo>
                <a:cubicBezTo>
                  <a:pt x="373430" y="4521778"/>
                  <a:pt x="408579" y="4566197"/>
                  <a:pt x="416560" y="4582160"/>
                </a:cubicBezTo>
                <a:cubicBezTo>
                  <a:pt x="421349" y="4591739"/>
                  <a:pt x="421931" y="4603061"/>
                  <a:pt x="426720" y="4612640"/>
                </a:cubicBezTo>
                <a:cubicBezTo>
                  <a:pt x="432181" y="4623562"/>
                  <a:pt x="441579" y="4632198"/>
                  <a:pt x="447040" y="4643120"/>
                </a:cubicBezTo>
                <a:cubicBezTo>
                  <a:pt x="451829" y="4652699"/>
                  <a:pt x="451887" y="4664301"/>
                  <a:pt x="457200" y="4673600"/>
                </a:cubicBezTo>
                <a:cubicBezTo>
                  <a:pt x="474578" y="4704012"/>
                  <a:pt x="494139" y="4720699"/>
                  <a:pt x="518160" y="4744720"/>
                </a:cubicBezTo>
                <a:cubicBezTo>
                  <a:pt x="528343" y="4775268"/>
                  <a:pt x="526756" y="4779419"/>
                  <a:pt x="548640" y="4805680"/>
                </a:cubicBezTo>
                <a:cubicBezTo>
                  <a:pt x="557838" y="4816718"/>
                  <a:pt x="570769" y="4824468"/>
                  <a:pt x="579120" y="4836160"/>
                </a:cubicBezTo>
                <a:cubicBezTo>
                  <a:pt x="587923" y="4848485"/>
                  <a:pt x="590637" y="4864475"/>
                  <a:pt x="599440" y="4876800"/>
                </a:cubicBezTo>
                <a:cubicBezTo>
                  <a:pt x="617219" y="4901691"/>
                  <a:pt x="636096" y="4911397"/>
                  <a:pt x="660400" y="4927600"/>
                </a:cubicBezTo>
                <a:cubicBezTo>
                  <a:pt x="690539" y="5018017"/>
                  <a:pt x="633701" y="4868294"/>
                  <a:pt x="731520" y="4998720"/>
                </a:cubicBezTo>
                <a:cubicBezTo>
                  <a:pt x="796994" y="5086019"/>
                  <a:pt x="717927" y="4996660"/>
                  <a:pt x="822960" y="5059680"/>
                </a:cubicBezTo>
                <a:cubicBezTo>
                  <a:pt x="839893" y="5069840"/>
                  <a:pt x="855609" y="5082381"/>
                  <a:pt x="873760" y="5090160"/>
                </a:cubicBezTo>
                <a:cubicBezTo>
                  <a:pt x="966954" y="5130100"/>
                  <a:pt x="941558" y="5112190"/>
                  <a:pt x="1016000" y="5130800"/>
                </a:cubicBezTo>
                <a:cubicBezTo>
                  <a:pt x="1026390" y="5133397"/>
                  <a:pt x="1035853" y="5139632"/>
                  <a:pt x="1046480" y="5140960"/>
                </a:cubicBezTo>
                <a:cubicBezTo>
                  <a:pt x="1090296" y="5146437"/>
                  <a:pt x="1134533" y="5147733"/>
                  <a:pt x="1178560" y="5151120"/>
                </a:cubicBezTo>
                <a:cubicBezTo>
                  <a:pt x="1276773" y="5147733"/>
                  <a:pt x="1375120" y="5147090"/>
                  <a:pt x="1473200" y="5140960"/>
                </a:cubicBezTo>
                <a:cubicBezTo>
                  <a:pt x="1483889" y="5140292"/>
                  <a:pt x="1493382" y="5133742"/>
                  <a:pt x="1503680" y="5130800"/>
                </a:cubicBezTo>
                <a:cubicBezTo>
                  <a:pt x="1517106" y="5126964"/>
                  <a:pt x="1530945" y="5124652"/>
                  <a:pt x="1544320" y="5120640"/>
                </a:cubicBezTo>
                <a:cubicBezTo>
                  <a:pt x="1564836" y="5114485"/>
                  <a:pt x="1584500" y="5105515"/>
                  <a:pt x="1605280" y="5100320"/>
                </a:cubicBezTo>
                <a:cubicBezTo>
                  <a:pt x="1625265" y="5095324"/>
                  <a:pt x="1646040" y="5094200"/>
                  <a:pt x="1666240" y="5090160"/>
                </a:cubicBezTo>
                <a:cubicBezTo>
                  <a:pt x="1679932" y="5087422"/>
                  <a:pt x="1693454" y="5083836"/>
                  <a:pt x="1706880" y="5080000"/>
                </a:cubicBezTo>
                <a:cubicBezTo>
                  <a:pt x="1745584" y="5068942"/>
                  <a:pt x="1748568" y="5060798"/>
                  <a:pt x="1798320" y="5059680"/>
                </a:cubicBezTo>
                <a:cubicBezTo>
                  <a:pt x="2079363" y="5053364"/>
                  <a:pt x="2360507" y="5052907"/>
                  <a:pt x="2641600" y="5049520"/>
                </a:cubicBezTo>
                <a:cubicBezTo>
                  <a:pt x="2668693" y="5046133"/>
                  <a:pt x="2695947" y="5043849"/>
                  <a:pt x="2722880" y="5039360"/>
                </a:cubicBezTo>
                <a:cubicBezTo>
                  <a:pt x="2756947" y="5033682"/>
                  <a:pt x="2790259" y="5023706"/>
                  <a:pt x="2824480" y="5019040"/>
                </a:cubicBezTo>
                <a:cubicBezTo>
                  <a:pt x="2864887" y="5013530"/>
                  <a:pt x="2905760" y="5012267"/>
                  <a:pt x="2946400" y="5008880"/>
                </a:cubicBezTo>
                <a:cubicBezTo>
                  <a:pt x="2963333" y="5005493"/>
                  <a:pt x="2980132" y="5001346"/>
                  <a:pt x="2997200" y="4998720"/>
                </a:cubicBezTo>
                <a:cubicBezTo>
                  <a:pt x="3024187" y="4994568"/>
                  <a:pt x="3051591" y="4993305"/>
                  <a:pt x="3078480" y="4988560"/>
                </a:cubicBezTo>
                <a:cubicBezTo>
                  <a:pt x="3109228" y="4983134"/>
                  <a:pt x="3139496" y="4975261"/>
                  <a:pt x="3169920" y="4968240"/>
                </a:cubicBezTo>
                <a:cubicBezTo>
                  <a:pt x="3183526" y="4965100"/>
                  <a:pt x="3196673" y="4959542"/>
                  <a:pt x="3210560" y="4958080"/>
                </a:cubicBezTo>
                <a:cubicBezTo>
                  <a:pt x="3261193" y="4952750"/>
                  <a:pt x="3312160" y="4951307"/>
                  <a:pt x="3362960" y="4947920"/>
                </a:cubicBezTo>
                <a:cubicBezTo>
                  <a:pt x="3383280" y="4941147"/>
                  <a:pt x="3403140" y="4932795"/>
                  <a:pt x="3423920" y="4927600"/>
                </a:cubicBezTo>
                <a:cubicBezTo>
                  <a:pt x="3645116" y="4872301"/>
                  <a:pt x="3432167" y="4931412"/>
                  <a:pt x="3586480" y="4897120"/>
                </a:cubicBezTo>
                <a:cubicBezTo>
                  <a:pt x="3596935" y="4894797"/>
                  <a:pt x="3606423" y="4888876"/>
                  <a:pt x="3616960" y="4886960"/>
                </a:cubicBezTo>
                <a:cubicBezTo>
                  <a:pt x="3643824" y="4882076"/>
                  <a:pt x="3671147" y="4880187"/>
                  <a:pt x="3698240" y="4876800"/>
                </a:cubicBezTo>
                <a:cubicBezTo>
                  <a:pt x="3785447" y="4847731"/>
                  <a:pt x="3646632" y="4892242"/>
                  <a:pt x="3789680" y="4856480"/>
                </a:cubicBezTo>
                <a:cubicBezTo>
                  <a:pt x="3810460" y="4851285"/>
                  <a:pt x="3829976" y="4841796"/>
                  <a:pt x="3850640" y="4836160"/>
                </a:cubicBezTo>
                <a:cubicBezTo>
                  <a:pt x="3867300" y="4831616"/>
                  <a:pt x="3884780" y="4830544"/>
                  <a:pt x="3901440" y="4826000"/>
                </a:cubicBezTo>
                <a:cubicBezTo>
                  <a:pt x="4043235" y="4787329"/>
                  <a:pt x="3889434" y="4820273"/>
                  <a:pt x="4013200" y="4795520"/>
                </a:cubicBezTo>
                <a:cubicBezTo>
                  <a:pt x="4023360" y="4788747"/>
                  <a:pt x="4032457" y="4780010"/>
                  <a:pt x="4043680" y="4775200"/>
                </a:cubicBezTo>
                <a:cubicBezTo>
                  <a:pt x="4058282" y="4768942"/>
                  <a:pt x="4123547" y="4757773"/>
                  <a:pt x="4135120" y="4754880"/>
                </a:cubicBezTo>
                <a:cubicBezTo>
                  <a:pt x="4145510" y="4752283"/>
                  <a:pt x="4155302" y="4747662"/>
                  <a:pt x="4165600" y="4744720"/>
                </a:cubicBezTo>
                <a:cubicBezTo>
                  <a:pt x="4273084" y="4714010"/>
                  <a:pt x="4122333" y="4762529"/>
                  <a:pt x="4267200" y="4714240"/>
                </a:cubicBezTo>
                <a:cubicBezTo>
                  <a:pt x="4277360" y="4710853"/>
                  <a:pt x="4286980" y="4704526"/>
                  <a:pt x="4297680" y="4704080"/>
                </a:cubicBezTo>
                <a:lnTo>
                  <a:pt x="4541520" y="4693920"/>
                </a:lnTo>
                <a:cubicBezTo>
                  <a:pt x="4558453" y="4690533"/>
                  <a:pt x="4575463" y="4687506"/>
                  <a:pt x="4592320" y="4683760"/>
                </a:cubicBezTo>
                <a:cubicBezTo>
                  <a:pt x="4605951" y="4680731"/>
                  <a:pt x="4619268" y="4676338"/>
                  <a:pt x="4632960" y="4673600"/>
                </a:cubicBezTo>
                <a:cubicBezTo>
                  <a:pt x="4653160" y="4669560"/>
                  <a:pt x="4673600" y="4666827"/>
                  <a:pt x="4693920" y="4663440"/>
                </a:cubicBezTo>
                <a:cubicBezTo>
                  <a:pt x="4704080" y="4649893"/>
                  <a:pt x="4716176" y="4637602"/>
                  <a:pt x="4724400" y="4622800"/>
                </a:cubicBezTo>
                <a:cubicBezTo>
                  <a:pt x="4770941" y="4539025"/>
                  <a:pt x="4724191" y="4605014"/>
                  <a:pt x="4754880" y="4531360"/>
                </a:cubicBezTo>
                <a:cubicBezTo>
                  <a:pt x="4766530" y="4503399"/>
                  <a:pt x="4795520" y="4450080"/>
                  <a:pt x="4795520" y="4450080"/>
                </a:cubicBezTo>
                <a:cubicBezTo>
                  <a:pt x="4798907" y="4433147"/>
                  <a:pt x="4801492" y="4416033"/>
                  <a:pt x="4805680" y="4399280"/>
                </a:cubicBezTo>
                <a:cubicBezTo>
                  <a:pt x="4808277" y="4388890"/>
                  <a:pt x="4814079" y="4379364"/>
                  <a:pt x="4815840" y="4368800"/>
                </a:cubicBezTo>
                <a:cubicBezTo>
                  <a:pt x="4820882" y="4338550"/>
                  <a:pt x="4822613" y="4307840"/>
                  <a:pt x="4826000" y="4277360"/>
                </a:cubicBezTo>
                <a:cubicBezTo>
                  <a:pt x="4816904" y="3740669"/>
                  <a:pt x="4805897" y="3826306"/>
                  <a:pt x="4826000" y="3454400"/>
                </a:cubicBezTo>
                <a:cubicBezTo>
                  <a:pt x="4834176" y="3303145"/>
                  <a:pt x="4830642" y="3340624"/>
                  <a:pt x="4846320" y="3230880"/>
                </a:cubicBezTo>
                <a:cubicBezTo>
                  <a:pt x="4849707" y="3180080"/>
                  <a:pt x="4851414" y="3129140"/>
                  <a:pt x="4856480" y="3078480"/>
                </a:cubicBezTo>
                <a:cubicBezTo>
                  <a:pt x="4858198" y="3061297"/>
                  <a:pt x="4863801" y="3044714"/>
                  <a:pt x="4866640" y="3027680"/>
                </a:cubicBezTo>
                <a:cubicBezTo>
                  <a:pt x="4870577" y="3004058"/>
                  <a:pt x="4874155" y="2980361"/>
                  <a:pt x="4876800" y="2956560"/>
                </a:cubicBezTo>
                <a:cubicBezTo>
                  <a:pt x="4880931" y="2919382"/>
                  <a:pt x="4883238" y="2882021"/>
                  <a:pt x="4886960" y="2844800"/>
                </a:cubicBezTo>
                <a:cubicBezTo>
                  <a:pt x="4889909" y="2815309"/>
                  <a:pt x="4902421" y="2704475"/>
                  <a:pt x="4907280" y="2672080"/>
                </a:cubicBezTo>
                <a:cubicBezTo>
                  <a:pt x="4925346" y="2551640"/>
                  <a:pt x="4915615" y="2586116"/>
                  <a:pt x="4937760" y="2519680"/>
                </a:cubicBezTo>
                <a:cubicBezTo>
                  <a:pt x="4952777" y="2369508"/>
                  <a:pt x="4958080" y="2337895"/>
                  <a:pt x="4958080" y="2143760"/>
                </a:cubicBezTo>
                <a:cubicBezTo>
                  <a:pt x="4958080" y="1882965"/>
                  <a:pt x="4953588" y="1622174"/>
                  <a:pt x="4947920" y="1361440"/>
                </a:cubicBezTo>
                <a:cubicBezTo>
                  <a:pt x="4946813" y="1310539"/>
                  <a:pt x="4943090" y="1259673"/>
                  <a:pt x="4937760" y="1209040"/>
                </a:cubicBezTo>
                <a:cubicBezTo>
                  <a:pt x="4936298" y="1195153"/>
                  <a:pt x="4930098" y="1182138"/>
                  <a:pt x="4927600" y="1168400"/>
                </a:cubicBezTo>
                <a:cubicBezTo>
                  <a:pt x="4923316" y="1144839"/>
                  <a:pt x="4921724" y="1120841"/>
                  <a:pt x="4917440" y="1097280"/>
                </a:cubicBezTo>
                <a:cubicBezTo>
                  <a:pt x="4914942" y="1083542"/>
                  <a:pt x="4910018" y="1070332"/>
                  <a:pt x="4907280" y="1056640"/>
                </a:cubicBezTo>
                <a:cubicBezTo>
                  <a:pt x="4903240" y="1036440"/>
                  <a:pt x="4902540" y="1015554"/>
                  <a:pt x="4897120" y="995680"/>
                </a:cubicBezTo>
                <a:cubicBezTo>
                  <a:pt x="4892321" y="978085"/>
                  <a:pt x="4882567" y="962182"/>
                  <a:pt x="4876800" y="944880"/>
                </a:cubicBezTo>
                <a:cubicBezTo>
                  <a:pt x="4872384" y="931633"/>
                  <a:pt x="4870652" y="917615"/>
                  <a:pt x="4866640" y="904240"/>
                </a:cubicBezTo>
                <a:cubicBezTo>
                  <a:pt x="4860485" y="883724"/>
                  <a:pt x="4853093" y="863600"/>
                  <a:pt x="4846320" y="843280"/>
                </a:cubicBezTo>
                <a:cubicBezTo>
                  <a:pt x="4812175" y="740846"/>
                  <a:pt x="4864272" y="899735"/>
                  <a:pt x="4826000" y="772160"/>
                </a:cubicBezTo>
                <a:cubicBezTo>
                  <a:pt x="4819845" y="751644"/>
                  <a:pt x="4820826" y="726346"/>
                  <a:pt x="4805680" y="711200"/>
                </a:cubicBezTo>
                <a:lnTo>
                  <a:pt x="4775200" y="680720"/>
                </a:lnTo>
                <a:cubicBezTo>
                  <a:pt x="4744557" y="527505"/>
                  <a:pt x="4783577" y="718414"/>
                  <a:pt x="4754880" y="589280"/>
                </a:cubicBezTo>
                <a:cubicBezTo>
                  <a:pt x="4751544" y="574267"/>
                  <a:pt x="4744646" y="526155"/>
                  <a:pt x="4734560" y="508000"/>
                </a:cubicBezTo>
                <a:cubicBezTo>
                  <a:pt x="4722700" y="486652"/>
                  <a:pt x="4701643" y="470208"/>
                  <a:pt x="4693920" y="447040"/>
                </a:cubicBezTo>
                <a:cubicBezTo>
                  <a:pt x="4686862" y="425865"/>
                  <a:pt x="4677390" y="392660"/>
                  <a:pt x="4663440" y="375920"/>
                </a:cubicBezTo>
                <a:cubicBezTo>
                  <a:pt x="4655623" y="366539"/>
                  <a:pt x="4643120" y="362373"/>
                  <a:pt x="4632960" y="355600"/>
                </a:cubicBezTo>
                <a:cubicBezTo>
                  <a:pt x="4622777" y="325052"/>
                  <a:pt x="4624364" y="320901"/>
                  <a:pt x="4602480" y="294640"/>
                </a:cubicBezTo>
                <a:cubicBezTo>
                  <a:pt x="4593282" y="283602"/>
                  <a:pt x="4581198" y="275198"/>
                  <a:pt x="4572000" y="264160"/>
                </a:cubicBezTo>
                <a:cubicBezTo>
                  <a:pt x="4564183" y="254779"/>
                  <a:pt x="4559792" y="242806"/>
                  <a:pt x="4551680" y="233680"/>
                </a:cubicBezTo>
                <a:cubicBezTo>
                  <a:pt x="4532588" y="212202"/>
                  <a:pt x="4506660" y="196630"/>
                  <a:pt x="4490720" y="172720"/>
                </a:cubicBezTo>
                <a:cubicBezTo>
                  <a:pt x="4470740" y="142750"/>
                  <a:pt x="4469256" y="136206"/>
                  <a:pt x="4439920" y="111760"/>
                </a:cubicBezTo>
                <a:cubicBezTo>
                  <a:pt x="4412916" y="89257"/>
                  <a:pt x="4400419" y="89188"/>
                  <a:pt x="4368800" y="71120"/>
                </a:cubicBezTo>
                <a:cubicBezTo>
                  <a:pt x="4358198" y="65062"/>
                  <a:pt x="4349242" y="56261"/>
                  <a:pt x="4338320" y="50800"/>
                </a:cubicBezTo>
                <a:cubicBezTo>
                  <a:pt x="4313658" y="38469"/>
                  <a:pt x="4282545" y="37436"/>
                  <a:pt x="4257040" y="30480"/>
                </a:cubicBezTo>
                <a:cubicBezTo>
                  <a:pt x="4134312" y="-2991"/>
                  <a:pt x="4260943" y="19426"/>
                  <a:pt x="4124960" y="0"/>
                </a:cubicBezTo>
                <a:cubicBezTo>
                  <a:pt x="3972560" y="3387"/>
                  <a:pt x="3819924" y="1030"/>
                  <a:pt x="3667760" y="10160"/>
                </a:cubicBezTo>
                <a:cubicBezTo>
                  <a:pt x="3649555" y="11252"/>
                  <a:pt x="3634731" y="26379"/>
                  <a:pt x="3616960" y="30480"/>
                </a:cubicBezTo>
                <a:cubicBezTo>
                  <a:pt x="3586600" y="37486"/>
                  <a:pt x="3426398" y="50638"/>
                  <a:pt x="3413760" y="50800"/>
                </a:cubicBezTo>
                <a:lnTo>
                  <a:pt x="1950720" y="60960"/>
                </a:lnTo>
                <a:cubicBezTo>
                  <a:pt x="1940560" y="64347"/>
                  <a:pt x="1930538" y="68178"/>
                  <a:pt x="1920240" y="71120"/>
                </a:cubicBezTo>
                <a:cubicBezTo>
                  <a:pt x="1906814" y="74956"/>
                  <a:pt x="1892435" y="75779"/>
                  <a:pt x="1879600" y="81280"/>
                </a:cubicBezTo>
                <a:cubicBezTo>
                  <a:pt x="1868377" y="86090"/>
                  <a:pt x="1860278" y="96641"/>
                  <a:pt x="1849120" y="101600"/>
                </a:cubicBezTo>
                <a:cubicBezTo>
                  <a:pt x="1829547" y="110299"/>
                  <a:pt x="1788160" y="121920"/>
                  <a:pt x="1788160" y="121920"/>
                </a:cubicBezTo>
                <a:cubicBezTo>
                  <a:pt x="1778000" y="132080"/>
                  <a:pt x="1766878" y="141362"/>
                  <a:pt x="1757680" y="152400"/>
                </a:cubicBezTo>
                <a:cubicBezTo>
                  <a:pt x="1749863" y="161781"/>
                  <a:pt x="1745994" y="174246"/>
                  <a:pt x="1737360" y="182880"/>
                </a:cubicBezTo>
                <a:cubicBezTo>
                  <a:pt x="1728726" y="191514"/>
                  <a:pt x="1717040" y="196427"/>
                  <a:pt x="1706880" y="203200"/>
                </a:cubicBezTo>
                <a:cubicBezTo>
                  <a:pt x="1700107" y="213360"/>
                  <a:pt x="1692021" y="222758"/>
                  <a:pt x="1686560" y="233680"/>
                </a:cubicBezTo>
                <a:cubicBezTo>
                  <a:pt x="1681771" y="243259"/>
                  <a:pt x="1682341" y="255249"/>
                  <a:pt x="1676400" y="264160"/>
                </a:cubicBezTo>
                <a:cubicBezTo>
                  <a:pt x="1620646" y="347791"/>
                  <a:pt x="1667698" y="237051"/>
                  <a:pt x="1625600" y="335280"/>
                </a:cubicBezTo>
                <a:cubicBezTo>
                  <a:pt x="1621381" y="345124"/>
                  <a:pt x="1619200" y="355732"/>
                  <a:pt x="1615440" y="365760"/>
                </a:cubicBezTo>
                <a:cubicBezTo>
                  <a:pt x="1609036" y="382837"/>
                  <a:pt x="1601524" y="399483"/>
                  <a:pt x="1595120" y="416560"/>
                </a:cubicBezTo>
                <a:cubicBezTo>
                  <a:pt x="1591360" y="426588"/>
                  <a:pt x="1589749" y="437461"/>
                  <a:pt x="1584960" y="447040"/>
                </a:cubicBezTo>
                <a:cubicBezTo>
                  <a:pt x="1579499" y="457962"/>
                  <a:pt x="1571413" y="467360"/>
                  <a:pt x="1564640" y="477520"/>
                </a:cubicBezTo>
                <a:cubicBezTo>
                  <a:pt x="1532878" y="604567"/>
                  <a:pt x="1573471" y="446610"/>
                  <a:pt x="1544320" y="548640"/>
                </a:cubicBezTo>
                <a:cubicBezTo>
                  <a:pt x="1540484" y="562066"/>
                  <a:pt x="1539063" y="576205"/>
                  <a:pt x="1534160" y="589280"/>
                </a:cubicBezTo>
                <a:cubicBezTo>
                  <a:pt x="1528842" y="603461"/>
                  <a:pt x="1518358" y="615464"/>
                  <a:pt x="1513840" y="629920"/>
                </a:cubicBezTo>
                <a:cubicBezTo>
                  <a:pt x="1501345" y="669904"/>
                  <a:pt x="1493520" y="711200"/>
                  <a:pt x="1483360" y="751840"/>
                </a:cubicBezTo>
                <a:cubicBezTo>
                  <a:pt x="1479973" y="765387"/>
                  <a:pt x="1477616" y="779233"/>
                  <a:pt x="1473200" y="792480"/>
                </a:cubicBezTo>
                <a:cubicBezTo>
                  <a:pt x="1448840" y="865561"/>
                  <a:pt x="1478395" y="774298"/>
                  <a:pt x="1452880" y="863600"/>
                </a:cubicBezTo>
                <a:cubicBezTo>
                  <a:pt x="1449938" y="873898"/>
                  <a:pt x="1445662" y="883782"/>
                  <a:pt x="1442720" y="894080"/>
                </a:cubicBezTo>
                <a:cubicBezTo>
                  <a:pt x="1438884" y="907506"/>
                  <a:pt x="1437463" y="921645"/>
                  <a:pt x="1432560" y="934720"/>
                </a:cubicBezTo>
                <a:cubicBezTo>
                  <a:pt x="1427242" y="948901"/>
                  <a:pt x="1417558" y="961179"/>
                  <a:pt x="1412240" y="975360"/>
                </a:cubicBezTo>
                <a:cubicBezTo>
                  <a:pt x="1407337" y="988435"/>
                  <a:pt x="1406983" y="1002925"/>
                  <a:pt x="1402080" y="1016000"/>
                </a:cubicBezTo>
                <a:cubicBezTo>
                  <a:pt x="1396762" y="1030181"/>
                  <a:pt x="1387726" y="1042719"/>
                  <a:pt x="1381760" y="1056640"/>
                </a:cubicBezTo>
                <a:cubicBezTo>
                  <a:pt x="1377541" y="1066484"/>
                  <a:pt x="1376389" y="1077541"/>
                  <a:pt x="1371600" y="1087120"/>
                </a:cubicBezTo>
                <a:cubicBezTo>
                  <a:pt x="1366139" y="1098042"/>
                  <a:pt x="1356741" y="1106678"/>
                  <a:pt x="1351280" y="1117600"/>
                </a:cubicBezTo>
                <a:cubicBezTo>
                  <a:pt x="1346491" y="1127179"/>
                  <a:pt x="1346321" y="1138718"/>
                  <a:pt x="1341120" y="1148080"/>
                </a:cubicBezTo>
                <a:cubicBezTo>
                  <a:pt x="1247810" y="1316037"/>
                  <a:pt x="1344048" y="1135853"/>
                  <a:pt x="1270000" y="1239520"/>
                </a:cubicBezTo>
                <a:cubicBezTo>
                  <a:pt x="1261197" y="1251845"/>
                  <a:pt x="1255646" y="1266239"/>
                  <a:pt x="1249680" y="1280160"/>
                </a:cubicBezTo>
                <a:cubicBezTo>
                  <a:pt x="1245461" y="1290004"/>
                  <a:pt x="1245461" y="1301729"/>
                  <a:pt x="1239520" y="1310640"/>
                </a:cubicBezTo>
                <a:cubicBezTo>
                  <a:pt x="1113153" y="1500191"/>
                  <a:pt x="1212979" y="1342489"/>
                  <a:pt x="1137920" y="1432560"/>
                </a:cubicBezTo>
                <a:cubicBezTo>
                  <a:pt x="1113200" y="1462224"/>
                  <a:pt x="1090343" y="1493394"/>
                  <a:pt x="1066800" y="1524000"/>
                </a:cubicBezTo>
                <a:cubicBezTo>
                  <a:pt x="1046151" y="1550844"/>
                  <a:pt x="1026160" y="1578187"/>
                  <a:pt x="1005840" y="1605280"/>
                </a:cubicBezTo>
                <a:cubicBezTo>
                  <a:pt x="995680" y="1618827"/>
                  <a:pt x="982933" y="1630774"/>
                  <a:pt x="975360" y="1645920"/>
                </a:cubicBezTo>
                <a:cubicBezTo>
                  <a:pt x="959264" y="1678112"/>
                  <a:pt x="950938" y="1700822"/>
                  <a:pt x="924560" y="1727200"/>
                </a:cubicBezTo>
                <a:cubicBezTo>
                  <a:pt x="915926" y="1735834"/>
                  <a:pt x="904240" y="1740747"/>
                  <a:pt x="894080" y="1747520"/>
                </a:cubicBezTo>
                <a:cubicBezTo>
                  <a:pt x="887307" y="1757680"/>
                  <a:pt x="879818" y="1767398"/>
                  <a:pt x="873760" y="1778000"/>
                </a:cubicBezTo>
                <a:cubicBezTo>
                  <a:pt x="866246" y="1791150"/>
                  <a:pt x="861467" y="1805797"/>
                  <a:pt x="853440" y="1818640"/>
                </a:cubicBezTo>
                <a:cubicBezTo>
                  <a:pt x="844465" y="1832999"/>
                  <a:pt x="832802" y="1845501"/>
                  <a:pt x="822960" y="1859280"/>
                </a:cubicBezTo>
                <a:cubicBezTo>
                  <a:pt x="815863" y="1869216"/>
                  <a:pt x="810587" y="1880489"/>
                  <a:pt x="802640" y="1889760"/>
                </a:cubicBezTo>
                <a:cubicBezTo>
                  <a:pt x="790172" y="1904306"/>
                  <a:pt x="774468" y="1915854"/>
                  <a:pt x="762000" y="1930400"/>
                </a:cubicBezTo>
                <a:cubicBezTo>
                  <a:pt x="645622" y="2066175"/>
                  <a:pt x="725362" y="1996286"/>
                  <a:pt x="629920" y="2072640"/>
                </a:cubicBezTo>
                <a:cubicBezTo>
                  <a:pt x="573969" y="2184543"/>
                  <a:pt x="654543" y="2034104"/>
                  <a:pt x="568960" y="2153920"/>
                </a:cubicBezTo>
                <a:cubicBezTo>
                  <a:pt x="562735" y="2162635"/>
                  <a:pt x="564113" y="2175101"/>
                  <a:pt x="558800" y="2184400"/>
                </a:cubicBezTo>
                <a:cubicBezTo>
                  <a:pt x="550399" y="2199102"/>
                  <a:pt x="538162" y="2211261"/>
                  <a:pt x="528320" y="2225040"/>
                </a:cubicBezTo>
                <a:cubicBezTo>
                  <a:pt x="521223" y="2234976"/>
                  <a:pt x="515817" y="2246139"/>
                  <a:pt x="508000" y="2255520"/>
                </a:cubicBezTo>
                <a:cubicBezTo>
                  <a:pt x="498802" y="2266558"/>
                  <a:pt x="486718" y="2274962"/>
                  <a:pt x="477520" y="2286000"/>
                </a:cubicBezTo>
                <a:cubicBezTo>
                  <a:pt x="469703" y="2295381"/>
                  <a:pt x="463258" y="2305878"/>
                  <a:pt x="457200" y="2316480"/>
                </a:cubicBezTo>
                <a:cubicBezTo>
                  <a:pt x="449686" y="2329630"/>
                  <a:pt x="446576" y="2345485"/>
                  <a:pt x="436880" y="2357120"/>
                </a:cubicBezTo>
                <a:cubicBezTo>
                  <a:pt x="429063" y="2366501"/>
                  <a:pt x="416560" y="2370667"/>
                  <a:pt x="406400" y="2377440"/>
                </a:cubicBezTo>
                <a:cubicBezTo>
                  <a:pt x="384524" y="2413900"/>
                  <a:pt x="347648" y="2472416"/>
                  <a:pt x="335280" y="2509520"/>
                </a:cubicBezTo>
                <a:cubicBezTo>
                  <a:pt x="331893" y="2519680"/>
                  <a:pt x="329339" y="2530156"/>
                  <a:pt x="325120" y="2540000"/>
                </a:cubicBezTo>
                <a:cubicBezTo>
                  <a:pt x="319154" y="2553921"/>
                  <a:pt x="310118" y="2566459"/>
                  <a:pt x="304800" y="2580640"/>
                </a:cubicBezTo>
                <a:cubicBezTo>
                  <a:pt x="299897" y="2593715"/>
                  <a:pt x="299543" y="2608205"/>
                  <a:pt x="294640" y="2621280"/>
                </a:cubicBezTo>
                <a:cubicBezTo>
                  <a:pt x="283591" y="2650744"/>
                  <a:pt x="270844" y="2667134"/>
                  <a:pt x="254000" y="2692400"/>
                </a:cubicBezTo>
                <a:cubicBezTo>
                  <a:pt x="248037" y="2722217"/>
                  <a:pt x="245396" y="2746344"/>
                  <a:pt x="233680" y="2773680"/>
                </a:cubicBezTo>
                <a:cubicBezTo>
                  <a:pt x="227714" y="2787601"/>
                  <a:pt x="218985" y="2800258"/>
                  <a:pt x="213360" y="2814320"/>
                </a:cubicBezTo>
                <a:cubicBezTo>
                  <a:pt x="184623" y="2886162"/>
                  <a:pt x="200843" y="2856042"/>
                  <a:pt x="182880" y="2915920"/>
                </a:cubicBezTo>
                <a:cubicBezTo>
                  <a:pt x="164048" y="2978694"/>
                  <a:pt x="167700" y="2966600"/>
                  <a:pt x="142240" y="3017520"/>
                </a:cubicBezTo>
                <a:cubicBezTo>
                  <a:pt x="125032" y="3155185"/>
                  <a:pt x="140538" y="3047202"/>
                  <a:pt x="121920" y="3149600"/>
                </a:cubicBezTo>
                <a:cubicBezTo>
                  <a:pt x="117460" y="3174128"/>
                  <a:pt x="114396" y="3215449"/>
                  <a:pt x="101600" y="3241040"/>
                </a:cubicBezTo>
                <a:cubicBezTo>
                  <a:pt x="96139" y="3251962"/>
                  <a:pt x="88053" y="3261360"/>
                  <a:pt x="81280" y="3271520"/>
                </a:cubicBezTo>
                <a:cubicBezTo>
                  <a:pt x="77893" y="3285067"/>
                  <a:pt x="75132" y="3298785"/>
                  <a:pt x="71120" y="3312160"/>
                </a:cubicBezTo>
                <a:cubicBezTo>
                  <a:pt x="64965" y="3332676"/>
                  <a:pt x="55995" y="3352340"/>
                  <a:pt x="50800" y="3373120"/>
                </a:cubicBezTo>
                <a:cubicBezTo>
                  <a:pt x="35445" y="3434540"/>
                  <a:pt x="45056" y="3400513"/>
                  <a:pt x="20320" y="3474720"/>
                </a:cubicBezTo>
                <a:lnTo>
                  <a:pt x="10160" y="3505200"/>
                </a:lnTo>
                <a:cubicBezTo>
                  <a:pt x="6773" y="3515360"/>
                  <a:pt x="0" y="3524970"/>
                  <a:pt x="0" y="3535680"/>
                </a:cubicBezTo>
                <a:lnTo>
                  <a:pt x="0" y="37998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AC5A69-CE75-45D9-8EA1-AC7AEDE386D3}"/>
              </a:ext>
            </a:extLst>
          </p:cNvPr>
          <p:cNvSpPr txBox="1"/>
          <p:nvPr/>
        </p:nvSpPr>
        <p:spPr>
          <a:xfrm>
            <a:off x="10560496" y="4653136"/>
            <a:ext cx="115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OUTER MODEL</a:t>
            </a:r>
          </a:p>
        </p:txBody>
      </p:sp>
    </p:spTree>
    <p:extLst>
      <p:ext uri="{BB962C8B-B14F-4D97-AF65-F5344CB8AC3E}">
        <p14:creationId xmlns:p14="http://schemas.microsoft.com/office/powerpoint/2010/main" val="183147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721978_Global bar and pie chart dashboard_AAS_v4" id="{9F79EC18-B6B9-487F-825E-B5C7FA7FD327}" vid="{BB77EE0C-D652-422A-AC5B-BFCAD129DB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920EC4-A73A-4E03-B435-CEF22DC93661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372917-B5A7-4C73-9E17-DD447FF421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E25B48-C93E-4336-8E70-63DB1C9C4C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 bar and pie chart dashboard</Template>
  <TotalTime>0</TotalTime>
  <Words>56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Partial Least Squares - Regression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2019-08-31T10:22:40Z</dcterms:created>
  <dcterms:modified xsi:type="dcterms:W3CDTF">2020-08-12T10:46:09Z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