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9" r:id="rId10"/>
    <p:sldId id="261" r:id="rId11"/>
    <p:sldId id="268" r:id="rId12"/>
    <p:sldId id="262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621339-325E-C9DC-ACB6-1AEC327DE87E}" v="320" dt="2021-02-01T11:50:41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5B0C14-C566-4D77-B920-1A7526952507}" type="datetimeFigureOut">
              <a:rPr lang="pl-PL" smtClean="0"/>
              <a:t>01.02.2021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E1AC64A-2FDB-4FDD-8082-AB9A0B671EEB}" type="slidenum">
              <a:rPr lang="pl-PL" smtClean="0"/>
              <a:t>‹#›</a:t>
            </a:fld>
            <a:endParaRPr lang="pl-PL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571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0C14-C566-4D77-B920-1A7526952507}" type="datetimeFigureOut">
              <a:rPr lang="pl-PL" smtClean="0"/>
              <a:t>01.02.2021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C64A-2FDB-4FDD-8082-AB9A0B671E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650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0C14-C566-4D77-B920-1A7526952507}" type="datetimeFigureOut">
              <a:rPr lang="pl-PL" smtClean="0"/>
              <a:t>01.02.2021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C64A-2FDB-4FDD-8082-AB9A0B671E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744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0C14-C566-4D77-B920-1A7526952507}" type="datetimeFigureOut">
              <a:rPr lang="pl-PL" smtClean="0"/>
              <a:t>01.02.2021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C64A-2FDB-4FDD-8082-AB9A0B671E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802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5B0C14-C566-4D77-B920-1A7526952507}" type="datetimeFigureOut">
              <a:rPr lang="pl-PL" smtClean="0"/>
              <a:t>01.02.2021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E1AC64A-2FDB-4FDD-8082-AB9A0B671EEB}" type="slidenum">
              <a:rPr lang="pl-PL" smtClean="0"/>
              <a:t>‹#›</a:t>
            </a:fld>
            <a:endParaRPr lang="pl-PL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05084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0C14-C566-4D77-B920-1A7526952507}" type="datetimeFigureOut">
              <a:rPr lang="pl-PL" smtClean="0"/>
              <a:t>01.02.2021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C64A-2FDB-4FDD-8082-AB9A0B671E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09287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0C14-C566-4D77-B920-1A7526952507}" type="datetimeFigureOut">
              <a:rPr lang="pl-PL" smtClean="0"/>
              <a:t>01.02.2021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C64A-2FDB-4FDD-8082-AB9A0B671E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2033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0C14-C566-4D77-B920-1A7526952507}" type="datetimeFigureOut">
              <a:rPr lang="pl-PL" smtClean="0"/>
              <a:t>01.02.2021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C64A-2FDB-4FDD-8082-AB9A0B671E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427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0C14-C566-4D77-B920-1A7526952507}" type="datetimeFigureOut">
              <a:rPr lang="pl-PL" smtClean="0"/>
              <a:t>01.02.2021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C64A-2FDB-4FDD-8082-AB9A0B671E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363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95B0C14-C566-4D77-B920-1A7526952507}" type="datetimeFigureOut">
              <a:rPr lang="pl-PL" smtClean="0"/>
              <a:t>01.02.2021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E1AC64A-2FDB-4FDD-8082-AB9A0B671EEB}" type="slidenum">
              <a:rPr lang="pl-PL" smtClean="0"/>
              <a:t>‹#›</a:t>
            </a:fld>
            <a:endParaRPr lang="pl-PL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750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95B0C14-C566-4D77-B920-1A7526952507}" type="datetimeFigureOut">
              <a:rPr lang="pl-PL" smtClean="0"/>
              <a:t>01.02.2021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E1AC64A-2FDB-4FDD-8082-AB9A0B671E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657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5B0C14-C566-4D77-B920-1A7526952507}" type="datetimeFigureOut">
              <a:rPr lang="pl-PL" smtClean="0"/>
              <a:t>01.02.2021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E1AC64A-2FDB-4FDD-8082-AB9A0B671EEB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017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mp"/><Relationship Id="rId2" Type="http://schemas.openxmlformats.org/officeDocument/2006/relationships/image" Target="../media/image3.b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A04B60-0E16-4EE9-B010-C41063DD13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analiza gier szachowych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222101B-9FEA-404F-9589-B2DDF2EE9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4455196"/>
            <a:ext cx="8045373" cy="742279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B3F82A09-BE74-4292-860E-9077DEC9DAEB}"/>
              </a:ext>
            </a:extLst>
          </p:cNvPr>
          <p:cNvSpPr txBox="1"/>
          <p:nvPr/>
        </p:nvSpPr>
        <p:spPr>
          <a:xfrm>
            <a:off x="8886795" y="5197475"/>
            <a:ext cx="3078407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r"/>
            <a:r>
              <a:rPr lang="pl-PL" dirty="0"/>
              <a:t>KATARZYNA FRANKIEWICZ</a:t>
            </a:r>
          </a:p>
          <a:p>
            <a:pPr algn="r"/>
            <a:r>
              <a:rPr lang="pl-PL"/>
              <a:t>MACIEJ GRABIAS</a:t>
            </a:r>
          </a:p>
          <a:p>
            <a:pPr algn="r"/>
            <a:r>
              <a:rPr lang="pl-PL" dirty="0"/>
              <a:t>JAKUB MICHAŁOWSKI</a:t>
            </a:r>
          </a:p>
        </p:txBody>
      </p:sp>
    </p:spTree>
    <p:extLst>
      <p:ext uri="{BB962C8B-B14F-4D97-AF65-F5344CB8AC3E}">
        <p14:creationId xmlns:p14="http://schemas.microsoft.com/office/powerpoint/2010/main" val="395641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C460F4-01C3-43C7-93DC-DAC024EF7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739233" cy="1640894"/>
          </a:xfrm>
        </p:spPr>
        <p:txBody>
          <a:bodyPr anchor="t">
            <a:normAutofit fontScale="90000"/>
          </a:bodyPr>
          <a:lstStyle/>
          <a:p>
            <a:r>
              <a:rPr lang="pl-PL" sz="4000" dirty="0"/>
              <a:t>Funkcje </a:t>
            </a:r>
            <a:r>
              <a:rPr lang="pl-PL" sz="4000"/>
              <a:t>umożliwiające granie z </a:t>
            </a:r>
            <a:r>
              <a:rPr lang="pl-PL" sz="4000" dirty="0"/>
              <a:t>komputerem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C6AF06-C71C-4FAE-A840-DC9CD61BB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2282CDA5-F1C1-4411-8C19-FD699E955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472" y="714194"/>
            <a:ext cx="5995465" cy="545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10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6667BA-E2A7-40B4-98BF-4E2A9811C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 fontScale="90000"/>
          </a:bodyPr>
          <a:lstStyle/>
          <a:p>
            <a:r>
              <a:rPr lang="pl-PL" sz="4000" dirty="0"/>
              <a:t>Funkcje </a:t>
            </a:r>
            <a:r>
              <a:rPr lang="pl-PL" sz="4000"/>
              <a:t>potrzebne do tworzenia wykresów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5C849C-5B4F-40B6-8CBA-14053CE80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CC6561C1-0396-4396-8DB8-4F20E1683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655" y="363272"/>
            <a:ext cx="5942825" cy="586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81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FEE932-DF65-4AEB-900C-34E92A3E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989753" cy="1640894"/>
          </a:xfrm>
        </p:spPr>
        <p:txBody>
          <a:bodyPr anchor="t">
            <a:normAutofit fontScale="90000"/>
          </a:bodyPr>
          <a:lstStyle/>
          <a:p>
            <a:r>
              <a:rPr lang="pl-PL" sz="4000" dirty="0"/>
              <a:t>Funkcje </a:t>
            </a:r>
            <a:r>
              <a:rPr lang="pl-PL" sz="4000"/>
              <a:t>umożliwiające</a:t>
            </a:r>
            <a:r>
              <a:rPr lang="pl-PL" sz="4000" dirty="0"/>
              <a:t> odtwarzanie gier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086C4D-4350-4333-9FAE-977F3AB5E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899BAB09-1C3F-4A4E-8AF0-CAA30E3F07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26" r="1" b="10133"/>
          <a:stretch/>
        </p:blipFill>
        <p:spPr>
          <a:xfrm>
            <a:off x="5279472" y="645107"/>
            <a:ext cx="5995465" cy="55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1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52214D-CBC5-4D65-AB11-344E4144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53957"/>
          </a:xfrm>
        </p:spPr>
        <p:txBody>
          <a:bodyPr>
            <a:noAutofit/>
          </a:bodyPr>
          <a:lstStyle/>
          <a:p>
            <a:r>
              <a:rPr lang="pl-PL" sz="6000" dirty="0"/>
              <a:t>PLAN działania: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0DDB03-F420-4E2D-ACB4-22DABEE22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59983"/>
            <a:ext cx="10178322" cy="4864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sz="2800" dirty="0"/>
              <a:t>Oczyszczanie oraz wydobywanie ważniejszych danych.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800" dirty="0"/>
              <a:t>Filtrowanie oraz podsumowanie danych.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800"/>
              <a:t>Tworzenie wykresów dotyczących:</a:t>
            </a:r>
          </a:p>
          <a:p>
            <a:pPr lvl="1"/>
            <a:r>
              <a:rPr lang="pl-PL" sz="2400" dirty="0"/>
              <a:t>Najczęściej rozgrywanych otwarć</a:t>
            </a:r>
          </a:p>
          <a:p>
            <a:pPr lvl="1"/>
            <a:r>
              <a:rPr lang="pl-PL" sz="2400"/>
              <a:t>Dokładnych analiz statystyk graczy</a:t>
            </a:r>
          </a:p>
          <a:p>
            <a:pPr lvl="1"/>
            <a:r>
              <a:rPr lang="pl-PL" sz="2400" dirty="0"/>
              <a:t>Innych danych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800" dirty="0">
                <a:latin typeface="Segoe UI" panose="020B0502040204020203" pitchFamily="34" charset="0"/>
              </a:rPr>
              <a:t>Stworzenie aplikacji do analizy graficznej i opisowej gier.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42189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31393E-B44D-4DF1-9BCC-16B9C904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5079"/>
          </a:xfrm>
        </p:spPr>
        <p:txBody>
          <a:bodyPr>
            <a:normAutofit fontScale="90000"/>
          </a:bodyPr>
          <a:lstStyle/>
          <a:p>
            <a:r>
              <a:rPr lang="pl-PL" dirty="0"/>
              <a:t>Zbiór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0D189A-00F2-4522-8FEC-C5CD922CB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74750"/>
            <a:ext cx="2512454" cy="3653577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Zbiór danych pochodzi z serwisu kaggle.com dotyczących rozegranych gier w serwisie </a:t>
            </a:r>
            <a:r>
              <a:rPr lang="pl-PL" dirty="0" err="1"/>
              <a:t>Lichess</a:t>
            </a:r>
            <a:r>
              <a:rPr lang="pl-PL" dirty="0"/>
              <a:t>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Zbiór danych przed i po oczyszczaniu przez nas.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2394900-4798-4792-8DE1-0DD724CBF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660" y="1336295"/>
            <a:ext cx="7516340" cy="493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53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31393E-B44D-4DF1-9BCC-16B9C904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5079"/>
          </a:xfrm>
        </p:spPr>
        <p:txBody>
          <a:bodyPr>
            <a:normAutofit fontScale="90000"/>
          </a:bodyPr>
          <a:lstStyle/>
          <a:p>
            <a:r>
              <a:rPr lang="pl-PL" dirty="0"/>
              <a:t>Zbiór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0D189A-00F2-4522-8FEC-C5CD922CB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3273606"/>
            <a:ext cx="2512454" cy="10610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Podsumowanie zbioru danych przed i po oczyszczaniu.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BEACC10-3385-4BC4-85B7-D2B986782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132" y="1417783"/>
            <a:ext cx="7647830" cy="477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43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31393E-B44D-4DF1-9BCC-16B9C904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5079"/>
          </a:xfrm>
        </p:spPr>
        <p:txBody>
          <a:bodyPr>
            <a:normAutofit fontScale="90000"/>
          </a:bodyPr>
          <a:lstStyle/>
          <a:p>
            <a:r>
              <a:rPr lang="pl-PL" dirty="0"/>
              <a:t>Zbiór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0D189A-00F2-4522-8FEC-C5CD922CB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7868" y="1700667"/>
            <a:ext cx="2512454" cy="10610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Przykłady kodu, który użyliśmy do oczyszczania danych.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BCA9564-B81E-4265-A752-CE80108DA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188787"/>
            <a:ext cx="5896457" cy="2084819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760B7B57-F3C9-4486-B2BB-BDC1F367D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3584395"/>
            <a:ext cx="10382599" cy="208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9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D92A2F-0520-4AFF-8257-0AF2C8AB5E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projekt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261F7D7-33AE-4841-BBAF-31F406F6E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3258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2FAC3B-1003-47FA-9ECA-DE747DEE7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 fontScale="90000"/>
          </a:bodyPr>
          <a:lstStyle/>
          <a:p>
            <a:r>
              <a:rPr lang="pl-PL" sz="4000"/>
              <a:t>Podział na główne zakładki</a:t>
            </a:r>
            <a:endParaRPr lang="pl-PL" sz="4000" dirty="0"/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CD481557-7CA5-4C44-A156-3D3D15DA6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94" y="342395"/>
            <a:ext cx="5580983" cy="617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7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BAFAD4-B570-4DB0-9E8A-1B26E03D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serwer</a:t>
            </a:r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3DC1C503-6790-4C22-AD9E-219069B74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9230" y="407098"/>
            <a:ext cx="5132476" cy="6036165"/>
          </a:xfrm>
        </p:spPr>
      </p:pic>
    </p:spTree>
    <p:extLst>
      <p:ext uri="{BB962C8B-B14F-4D97-AF65-F5344CB8AC3E}">
        <p14:creationId xmlns:p14="http://schemas.microsoft.com/office/powerpoint/2010/main" val="3856067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EB2D06-23BF-4C5C-86D7-A88118EEA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pl-PL" sz="4000" dirty="0"/>
              <a:t>serwer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23CE56-331E-4874-AC6E-A44F696FC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DD519390-A067-41A2-A680-2B70586F7B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4" r="1" b="13083"/>
          <a:stretch/>
        </p:blipFill>
        <p:spPr>
          <a:xfrm>
            <a:off x="5978842" y="342395"/>
            <a:ext cx="5619685" cy="5239143"/>
          </a:xfrm>
          <a:prstGeom prst="rect">
            <a:avLst/>
          </a:prstGeom>
        </p:spPr>
      </p:pic>
      <p:pic>
        <p:nvPicPr>
          <p:cNvPr id="3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80171BB7-7B8F-4A4F-83E2-E19261C9E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32" b="-2"/>
          <a:stretch/>
        </p:blipFill>
        <p:spPr>
          <a:xfrm>
            <a:off x="974694" y="1611699"/>
            <a:ext cx="4962067" cy="46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69516"/>
      </p:ext>
    </p:extLst>
  </p:cSld>
  <p:clrMapOvr>
    <a:masterClrMapping/>
  </p:clrMapOvr>
</p:sld>
</file>

<file path=ppt/theme/theme1.xml><?xml version="1.0" encoding="utf-8"?>
<a:theme xmlns:a="http://schemas.openxmlformats.org/drawingml/2006/main" name="Znaczek">
  <a:themeElements>
    <a:clrScheme name="Znaczek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Znaczek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Znaczek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F068B13B0A1FA4DA39BDF261EB36FE6" ma:contentTypeVersion="4" ma:contentTypeDescription="Utwórz nowy dokument." ma:contentTypeScope="" ma:versionID="abf2e6b17e7caefae771137db27b36ba">
  <xsd:schema xmlns:xsd="http://www.w3.org/2001/XMLSchema" xmlns:xs="http://www.w3.org/2001/XMLSchema" xmlns:p="http://schemas.microsoft.com/office/2006/metadata/properties" xmlns:ns3="2f3be7c1-46a6-457c-97cb-888c1f7f1a35" targetNamespace="http://schemas.microsoft.com/office/2006/metadata/properties" ma:root="true" ma:fieldsID="03d3a9183c91a21b77ae0bf75c753806" ns3:_="">
    <xsd:import namespace="2f3be7c1-46a6-457c-97cb-888c1f7f1a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3be7c1-46a6-457c-97cb-888c1f7f1a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17594B-3AC0-4124-8351-C311637130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F576DE-53F7-4BAA-B00D-0505C1641F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3be7c1-46a6-457c-97cb-888c1f7f1a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ED28BB-A99F-49CC-9007-D3E77E4ED39E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2f3be7c1-46a6-457c-97cb-888c1f7f1a35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TM10001106[[fn=Znaczek]]</Template>
  <TotalTime>82</TotalTime>
  <Words>113</Words>
  <Application>Microsoft Office PowerPoint</Application>
  <PresentationFormat>Panoramiczny</PresentationFormat>
  <Paragraphs>25</Paragraphs>
  <Slides>12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3" baseType="lpstr">
      <vt:lpstr>Znaczek</vt:lpstr>
      <vt:lpstr>analiza gier szachowych</vt:lpstr>
      <vt:lpstr>PLAN działania:</vt:lpstr>
      <vt:lpstr>Zbiór danych</vt:lpstr>
      <vt:lpstr>Zbiór danych</vt:lpstr>
      <vt:lpstr>Zbiór danych</vt:lpstr>
      <vt:lpstr>projekt</vt:lpstr>
      <vt:lpstr>Podział na główne zakładki</vt:lpstr>
      <vt:lpstr>serwer</vt:lpstr>
      <vt:lpstr>serwer</vt:lpstr>
      <vt:lpstr>Funkcje umożliwiające granie z komputerem</vt:lpstr>
      <vt:lpstr>Funkcje potrzebne do tworzenia wykresów</vt:lpstr>
      <vt:lpstr>Funkcje umożliwiające odtwarzanie gier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gier szachowych</dc:title>
  <dc:creator>Kamil Rutnicki</dc:creator>
  <cp:lastModifiedBy>Kamil Rutnicki</cp:lastModifiedBy>
  <cp:revision>77</cp:revision>
  <dcterms:created xsi:type="dcterms:W3CDTF">2020-12-13T16:51:27Z</dcterms:created>
  <dcterms:modified xsi:type="dcterms:W3CDTF">2021-02-01T11:51:04Z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0x010100BF068B13B0A1FA4DA39BDF261EB36FE6</vt:lpwstr>
  </property>
</Properties>
</file>