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48DB-F9F7-4AE2-BF85-E555FF0C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76E20-CF58-41D4-8644-BBD41E60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65E0-96F3-4B3F-93E8-A8522CBA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16B3-B127-4FD4-B1E7-C2F48AD6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EF4E-5E96-42E9-93CF-83B97C49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3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75BD-3A4A-4F28-8301-D9445FFC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DC51A-56CB-4053-B358-D79D0197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B9FA-F93F-4322-B430-81B1DFB0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EF18-C9BE-4ADF-AB58-6C3A726D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10AB-CD9E-440B-AFD0-73122EFA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1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CB0B5-EC63-4937-AF54-5754F3C3A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D10F9-51F6-4BC3-B9AC-E28731A5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941D-FB81-469D-8F8E-AAD911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C440-1474-4A0A-A428-F8D57B8B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C94A-26FA-48D7-A966-5B18687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2E1A-D733-4DCE-929B-6619A65B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BD6A-F766-46BD-860E-1A8A71E7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7474-6D46-490B-A107-80507268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35AB-A41E-44D6-B5B3-09A2245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E839-A358-4C0C-953F-D8CD9808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E5-CA76-480B-BC9E-AA728759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513A2-302D-423A-A2E0-0078C1F5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DCD4-FDC8-4533-AF96-08A70823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4CA6-E066-48BD-8225-6BEA27E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C334-6B62-4459-9122-925FDB69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92AF-1CA2-454F-A682-142B5B15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9319-CFF4-47C8-9945-926F38C7D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E63F6-2535-4CA2-8DE0-CC1C36D5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9DAF-5847-4A7D-B16A-0C4BEFD1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B67A-8175-45FB-9627-378E8FC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C14D5-FD81-4015-81FB-AA99ADE5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3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9DEE-C2E1-47F3-8E85-51944DA1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A12E-8298-4935-A6AE-8BCB8568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E456A-EAE8-42EE-9942-6715388D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1ED4F-E93E-4F73-A901-87E5E551F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59BA6-E124-4C29-A4F5-93DA519E1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669F8-B65F-4D0B-A67C-9246A6C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BE0D1-19A7-441A-B269-D8EB9E7A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6060C-B3B6-4DBA-AC99-8A909C5B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6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481E-5DF2-4174-95F8-CFAF28A1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EFE09-BC44-44D9-8CC5-61D03223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F7DA3-AD58-49CC-BD76-8099AF44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CB411-A791-47CF-AC4C-994BF6B4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CD8C6-A670-4997-BF7A-DB09E1D2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5C554-5E73-41A7-BF0C-6FD5B1C3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A826-5BA6-4B71-AE91-06A5A42E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E3E1-5695-4EE5-9B0A-537D714F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D5FE-C6D9-49E6-BB23-10BF7101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72839-3E31-4C6F-9CBA-B10984BC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396E-ED46-4A29-A1B4-23FB07E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F291-1B56-46C8-A95C-E96587E5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2467-717D-4EF6-8B82-E6BE3551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8707-F436-4B62-B8AE-B555C890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DFD57-3663-411B-8B76-2BEA38906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F1917-9555-4E74-8488-6E681633A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5E8C-28E8-41A3-BD20-A4E77677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A56A-5A3F-49D3-B1BF-A93C7771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5AAA-1434-4FB6-867B-1E7EE506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03EFA-9456-4587-9048-7B6A7413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2560C-CC63-4BEC-99CC-353481E0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4C8F-07CC-40C9-AF7C-5F0961201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4B3-6C78-4478-8FC9-45E97051CF5F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26FC-9151-45C4-90F6-CCD7BDDB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8BC3-BA9E-4528-B132-D91AE804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93B1-25B1-4634-A420-9F5B985B5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B4F2-512A-43A1-B8B6-9220CD082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347AD-4CF0-4892-ABFA-467A42BCD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59A23C-8562-45EA-915E-24EBEC04E3F5}" vid="{90C6B207-1CB5-4F08-8DEA-1562B3D509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Vizard, Tim</dc:creator>
  <cp:lastModifiedBy>Vizard, Tim</cp:lastModifiedBy>
  <cp:revision>1</cp:revision>
  <dcterms:created xsi:type="dcterms:W3CDTF">2024-03-04T10:04:14Z</dcterms:created>
  <dcterms:modified xsi:type="dcterms:W3CDTF">2024-03-04T10:04:21Z</dcterms:modified>
</cp:coreProperties>
</file>