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1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25/09/2024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C638-920F-4C05-A016-5CE588EF7A8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18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4E342C-407B-7352-2812-2BBD8E9C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57395" y="-415214"/>
            <a:ext cx="1341844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BayesTwoProp</a:t>
            </a:r>
            <a:r>
              <a:rPr lang="de-DE" dirty="0"/>
              <a:t> App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806A48-B47E-BDFC-ED36-350A86E3E6A3}"/>
              </a:ext>
            </a:extLst>
          </p:cNvPr>
          <p:cNvSpPr txBox="1"/>
          <p:nvPr/>
        </p:nvSpPr>
        <p:spPr>
          <a:xfrm>
            <a:off x="976745" y="2182091"/>
            <a:ext cx="424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in DBDA: 6.1, 6.2, 6.3, 7.4.1, 7.4.2, 8.4</a:t>
            </a:r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B43E-6B6A-6F78-B966-684BA5D9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B24F0-3190-87DC-1E22-F8884B71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Bayes </a:t>
            </a:r>
            <a:r>
              <a:rPr lang="de-DE" dirty="0" err="1"/>
              <a:t>theory</a:t>
            </a:r>
            <a:r>
              <a:rPr lang="de-DE" dirty="0"/>
              <a:t> on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R </a:t>
            </a:r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and GitHub</a:t>
            </a:r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collaborate</a:t>
            </a:r>
            <a:r>
              <a:rPr lang="de-DE" dirty="0"/>
              <a:t> in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E0725-60D1-71DB-0D7D-7BDD6ECC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171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b="1" dirty="0" err="1"/>
              <a:t>reyar</a:t>
            </a:r>
            <a:r>
              <a:rPr lang="de-DE" sz="2400" b="1" dirty="0"/>
              <a:t>/</a:t>
            </a:r>
            <a:r>
              <a:rPr lang="de-DE" sz="2400" b="1" dirty="0" err="1"/>
              <a:t>BayesTwoprop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b="1" dirty="0" err="1"/>
              <a:t>reyar</a:t>
            </a:r>
            <a:r>
              <a:rPr lang="de-DE" b="1" dirty="0"/>
              <a:t>/</a:t>
            </a:r>
            <a:r>
              <a:rPr lang="de-DE" b="1" dirty="0" err="1"/>
              <a:t>BayesTwoProp</a:t>
            </a:r>
            <a:r>
              <a:rPr lang="de-DE" b="1" dirty="0"/>
              <a:t> </a:t>
            </a:r>
            <a:r>
              <a:rPr lang="de-DE" dirty="0"/>
              <a:t>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Clients: Tortoise, GitHub Desktop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Clients: Tortoise, GitHub Desktop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B2415-8ADD-2882-2152-667B9DB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24231" y="1194149"/>
            <a:ext cx="1146227" cy="26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Breitbild</PresentationFormat>
  <Paragraphs>74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Bayes Application</vt:lpstr>
      <vt:lpstr>Learning Objectives</vt:lpstr>
      <vt:lpstr>Open-Source Software with GitHub</vt:lpstr>
      <vt:lpstr>GitHub reyar/BayesTwoProp Repository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Theory for the BayesTwoProp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50</cp:revision>
  <dcterms:created xsi:type="dcterms:W3CDTF">2024-08-21T06:26:23Z</dcterms:created>
  <dcterms:modified xsi:type="dcterms:W3CDTF">2024-09-25T07:13:10Z</dcterms:modified>
</cp:coreProperties>
</file>