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1" r:id="rId5"/>
    <p:sldId id="262" r:id="rId6"/>
    <p:sldId id="260" r:id="rId7"/>
    <p:sldId id="263" r:id="rId8"/>
    <p:sldId id="264" r:id="rId9"/>
    <p:sldId id="265" r:id="rId10"/>
    <p:sldId id="267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3392" autoAdjust="0"/>
  </p:normalViewPr>
  <p:slideViewPr>
    <p:cSldViewPr snapToGrid="0" showGuides="1">
      <p:cViewPr varScale="1">
        <p:scale>
          <a:sx n="88" d="100"/>
          <a:sy n="88" d="100"/>
        </p:scale>
        <p:origin x="726" y="96"/>
      </p:cViewPr>
      <p:guideLst>
        <p:guide orient="horz" pos="209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C8102D-6625-460C-9AF5-7434CFE4F25A}" type="datetimeFigureOut">
              <a:rPr lang="en-DE" smtClean="0"/>
              <a:t>02/09/2024</a:t>
            </a:fld>
            <a:endParaRPr lang="en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26C638-920F-4C05-A016-5CE588EF7A86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93139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9577A3-BC18-8995-CA31-69D435614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FCE51C8-6C75-D59B-9017-ED15290C2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097391-C5A6-9EB0-3A80-7A8EC4917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4/10/2024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E29ECC-99F3-EA7E-96D6-CFB22B591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3C6CB3-03F6-4335-B17A-3F3E3855B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7B9F-94A4-4D58-A553-AD40A5332F54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08120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82CF84-48AB-C505-0987-694DD8EC9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2BBBB3-1913-3B92-1E67-593472C2D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9DD9D8-47D5-810C-A227-90B972F01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4/10/2024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FD1C3B-DB8C-6FAA-B41A-FA6F84F4A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915978-070F-6C62-5A09-7590C4EAD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7B9F-94A4-4D58-A553-AD40A5332F54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06242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021209D-3C3E-F100-EA06-21ABAAC5CC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AF7EDEB-EA15-28F2-29C6-9D5743573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33365D-668D-9DB0-25EF-3C724979F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4/10/2024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16B47A-3ABB-86FC-EA07-58D00E1B3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97D84C-BBDF-3C41-AC03-E68023728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7B9F-94A4-4D58-A553-AD40A5332F54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6418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C79098-3A02-82B4-4C52-D5096C993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96F2BC-33BB-964C-E97F-B1C27B69E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065D90-8F05-0A0A-8C36-676B6028E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4/10/2024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DB5218-C832-5883-FFFA-2BAD8D9D1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DA9452-098B-A123-5CDA-073E7B84D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7B9F-94A4-4D58-A553-AD40A5332F54}" type="slidenum">
              <a:rPr lang="en-DE" smtClean="0"/>
              <a:t>‹Nr.›</a:t>
            </a:fld>
            <a:endParaRPr lang="en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DE9A8DA-796A-35A8-D7A7-009625151F54}"/>
              </a:ext>
            </a:extLst>
          </p:cNvPr>
          <p:cNvSpPr/>
          <p:nvPr userDrawn="1"/>
        </p:nvSpPr>
        <p:spPr>
          <a:xfrm>
            <a:off x="838200" y="6183715"/>
            <a:ext cx="10515600" cy="567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80633D8-E1E2-CD13-9294-327CBB0F82AE}"/>
              </a:ext>
            </a:extLst>
          </p:cNvPr>
          <p:cNvSpPr/>
          <p:nvPr userDrawn="1"/>
        </p:nvSpPr>
        <p:spPr>
          <a:xfrm>
            <a:off x="838200" y="1681515"/>
            <a:ext cx="10515600" cy="567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27429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95E358-6896-B696-6633-31C7CFD0E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0A64D7-B43C-FCBB-6361-55A7F881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41ABCB-6CFC-F9C2-CCEC-F2502B4E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4/10/2024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E3D9CD-B796-D1A1-EC6B-1C89091D7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AF76B7-C4FB-7F57-F686-DB05CD034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7B9F-94A4-4D58-A553-AD40A5332F54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00491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655951-9FCC-F0BC-E061-4AE361985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4BD592-AC69-1611-F56B-1BC3D70C03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5D6424E-9A4D-2F97-7AAE-4BC39F81A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6B8EB5-4E5B-082C-5BF2-9DEBA693A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4/10/2024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47A46C-CF2F-C37F-8A91-99B700B08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F72A179-36BA-E67A-3C60-E39AD4E5A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7B9F-94A4-4D58-A553-AD40A5332F54}" type="slidenum">
              <a:rPr lang="en-DE" smtClean="0"/>
              <a:t>‹Nr.›</a:t>
            </a:fld>
            <a:endParaRPr lang="en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3617261-C520-83AD-0413-83D83DF0654F}"/>
              </a:ext>
            </a:extLst>
          </p:cNvPr>
          <p:cNvSpPr/>
          <p:nvPr userDrawn="1"/>
        </p:nvSpPr>
        <p:spPr>
          <a:xfrm>
            <a:off x="838200" y="6183715"/>
            <a:ext cx="10515600" cy="567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1CFEF11-FF3F-D5F8-FBE7-2626DE6A591D}"/>
              </a:ext>
            </a:extLst>
          </p:cNvPr>
          <p:cNvSpPr/>
          <p:nvPr userDrawn="1"/>
        </p:nvSpPr>
        <p:spPr>
          <a:xfrm>
            <a:off x="838200" y="1697440"/>
            <a:ext cx="10515600" cy="567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77862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8E6E35-8D85-F35F-1679-27DCF32BE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5E6A72-A14B-9BB3-C0B3-6C2A077FC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4BF6079-D7ED-722A-4D66-04E7E47E5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5F72D54-06D3-667E-8E7A-DC878DF674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2B43D47-0A50-A86F-F413-AD040909BC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F144486-2139-3A7F-F3F9-9292D2350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4/10/2024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26B8718-C048-E779-067B-FA8F7F9CD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7E93E5E-16D8-0F99-CE13-070D586B9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7B9F-94A4-4D58-A553-AD40A5332F54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7037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9EFAB7-063B-62D0-6853-5F02D8EBA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EB0DFD2-45C1-62A1-925D-5E2E219E2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4/10/2024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0D52234-63A4-02F2-C92A-B8106421B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638CEFE-D8A3-546A-72B9-52A6FA872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7B9F-94A4-4D58-A553-AD40A5332F54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2477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1681981-09F2-8B8A-333A-4ED4B7131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4/10/2024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45E05E6-D2C2-CB5B-8DA4-6ACB3D8ED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52D0181-6EC0-EB93-CD3F-EAD8E864D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7B9F-94A4-4D58-A553-AD40A5332F54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51852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584971-7766-5319-AF9F-766AE80FF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83CB32-00B2-908B-8350-27FDAFC8C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C937073-2F0E-0A98-F762-6C7DA37D0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EBB808-FB4E-2C26-86F0-B0EBD912E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4/10/2024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8F05363-6ADA-3C50-7B9D-798AD8C3A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BC7A85-E56D-B87D-CCD1-115A98B4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7B9F-94A4-4D58-A553-AD40A5332F54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17633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91B737-3D87-6726-5815-53ABD2D0B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BA7659E-47F3-2E44-DD48-8C5070829C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B59DD19-61F2-0FBB-03B6-96762883A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3EFAA7-E3C5-FED2-A7F4-E9CCD8C7E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4/10/2024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D1FE23E-BCAB-388F-3992-8D39A3A23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F346187-17F7-3DFE-EBE8-B11B0A29D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7B9F-94A4-4D58-A553-AD40A5332F54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81394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9554F80-F9BF-0C24-E90F-3DEF6D857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E8F684-8922-1B19-B648-BFB08A31F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D32BF0-BA7D-BA15-285F-6CC12E8F3E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DE"/>
              <a:t>4/10/2024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B76AEC-5FDD-6648-DA64-C0302AB317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Introduction Bioinformatics, Dr. Denise Welsch</a:t>
            </a:r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F1030D-4C66-ADB7-948D-8A116381E7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07B9F-94A4-4D58-A553-AD40A5332F54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82460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87CC13-6706-A8E4-D9A8-4A5A86FC51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/>
              <a:t>Bayes </a:t>
            </a:r>
            <a:r>
              <a:rPr lang="de-DE" b="1" dirty="0" err="1"/>
              <a:t>Application</a:t>
            </a:r>
            <a:endParaRPr lang="en-DE" b="1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0BEEFB6-ACCA-4DB7-9EDB-98302D132A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762186"/>
          </a:xfrm>
        </p:spPr>
        <p:txBody>
          <a:bodyPr>
            <a:normAutofit fontScale="70000" lnSpcReduction="20000"/>
          </a:bodyPr>
          <a:lstStyle/>
          <a:p>
            <a:pPr algn="l"/>
            <a:endParaRPr lang="de-DE" dirty="0"/>
          </a:p>
          <a:p>
            <a:pPr algn="l"/>
            <a:r>
              <a:rPr lang="de-DE" sz="4200" b="1" dirty="0" err="1"/>
              <a:t>Introduction</a:t>
            </a:r>
            <a:r>
              <a:rPr lang="de-DE" dirty="0"/>
              <a:t> </a:t>
            </a:r>
          </a:p>
          <a:p>
            <a:pPr algn="l"/>
            <a:endParaRPr lang="de-DE" dirty="0"/>
          </a:p>
          <a:p>
            <a:pPr algn="l"/>
            <a:r>
              <a:rPr lang="de-DE" dirty="0"/>
              <a:t>Hochschule Koblenz, </a:t>
            </a:r>
          </a:p>
          <a:p>
            <a:pPr algn="l"/>
            <a:r>
              <a:rPr lang="de-DE" dirty="0"/>
              <a:t>Fachbereich Mathematik, Informatik und Technik</a:t>
            </a:r>
          </a:p>
          <a:p>
            <a:pPr algn="l"/>
            <a:r>
              <a:rPr lang="de-DE" dirty="0"/>
              <a:t>Dr. Denise Welsch </a:t>
            </a:r>
          </a:p>
          <a:p>
            <a:pPr algn="l"/>
            <a:endParaRPr lang="de-DE" dirty="0"/>
          </a:p>
          <a:p>
            <a:pPr algn="l"/>
            <a:r>
              <a:rPr lang="de-DE" dirty="0"/>
              <a:t>4.10.2024</a:t>
            </a:r>
            <a:endParaRPr lang="en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154AE3E-2A4F-D6AE-2161-930D68B6E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72" y="601828"/>
            <a:ext cx="4419599" cy="11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438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303236-D279-A180-B8BC-BB79812FA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 and Data</a:t>
            </a:r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618206-BEA9-4208-DBA7-4F50BFE46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B4E05C7-45CA-5311-3603-E0CD37356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70822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425EFF-A71B-574E-5A39-4AD02898D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Bayes </a:t>
            </a:r>
            <a:r>
              <a:rPr lang="de-DE" dirty="0" err="1"/>
              <a:t>Estimation</a:t>
            </a:r>
            <a:endParaRPr lang="en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12222A2-E0FC-DD60-00C5-13C63843E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127EC34-B02E-8DEB-4B0D-BB5511E50C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615844" y="2436841"/>
            <a:ext cx="4231142" cy="317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717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29E96C-4CA1-9C96-D5E1-6B4CDB478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Bayes </a:t>
            </a:r>
            <a:r>
              <a:rPr lang="de-DE" dirty="0" err="1"/>
              <a:t>Estimation</a:t>
            </a:r>
            <a:endParaRPr lang="en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B5425FD-F29A-3FA6-DDEF-37E538CC6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428DF2E-4870-B2BC-8365-D845B868E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398" y="1866698"/>
            <a:ext cx="4629831" cy="41497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065807AC-DD3C-70FF-F4AA-47566644B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7541" y="3616098"/>
            <a:ext cx="566737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856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B40BB9-4C3D-997C-79D9-C6DBA8950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Bayes </a:t>
            </a:r>
            <a:r>
              <a:rPr lang="de-DE" dirty="0" err="1"/>
              <a:t>Estimation</a:t>
            </a:r>
            <a:endParaRPr lang="en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BBE9261-CB58-6DEB-B2FA-1CA0B5C4A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7107301-CCD3-0501-0AAF-19F979CD1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734" y="1943818"/>
            <a:ext cx="2991499" cy="389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532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1B1F20-7A85-0811-C7D5-386CEFC39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Issues to be added.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CDE523-E250-4EA1-8866-BA2C89D66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17480" cy="4351338"/>
          </a:xfrm>
        </p:spPr>
        <p:txBody>
          <a:bodyPr>
            <a:normAutofit/>
          </a:bodyPr>
          <a:lstStyle/>
          <a:p>
            <a:pPr fontAlgn="base">
              <a:spcBef>
                <a:spcPts val="0"/>
              </a:spcBef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Revise the code and split it into parts so that it can be executed in the R Posit Cloud (as an automated report) and under shinyapps.com (as 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the Shiny 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app) (from a RAM perspective). </a:t>
            </a:r>
          </a:p>
          <a:p>
            <a:pPr fontAlgn="base">
              <a:spcBef>
                <a:spcPts val="0"/>
              </a:spcBef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Automated Report and the Shiny App will be publicly available and executable.  </a:t>
            </a:r>
          </a:p>
          <a:p>
            <a:pPr fontAlgn="base">
              <a:spcBef>
                <a:spcPts val="0"/>
              </a:spcBef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Complete the report with interpretation of all required tables and graphics into natural language</a:t>
            </a:r>
          </a:p>
          <a:p>
            <a:pPr fontAlgn="base">
              <a:spcBef>
                <a:spcPts val="0"/>
              </a:spcBef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Issue: Data entry options </a:t>
            </a:r>
          </a:p>
          <a:p>
            <a:pPr fontAlgn="base">
              <a:spcBef>
                <a:spcPts val="0"/>
              </a:spcBef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Issue: Functions of the parameters </a:t>
            </a:r>
          </a:p>
          <a:p>
            <a:pPr fontAlgn="base">
              <a:spcBef>
                <a:spcPts val="0"/>
              </a:spcBef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Issue testing and automated testing </a:t>
            </a:r>
          </a:p>
          <a:p>
            <a:pPr fontAlgn="base">
              <a:spcBef>
                <a:spcPts val="0"/>
              </a:spcBef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Issue revision of previous interpretations</a:t>
            </a:r>
            <a:br>
              <a:rPr lang="de-DE" dirty="0"/>
            </a:br>
            <a:endParaRPr lang="en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C2CFC23-BD3B-13E2-412E-DA9619DE3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76438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88A1AB-749B-7F86-BD3E-3BFFC55CF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Clouds and Communication</a:t>
            </a:r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D38D96-EB06-6E8A-83B1-BBFF7E578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DE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8DE1938-2602-7354-2F07-321AE0707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39340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6336D5-A70F-BA46-F865-E15753F7C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Bayes Theory </a:t>
            </a:r>
            <a:r>
              <a:rPr lang="de-DE" dirty="0" err="1"/>
              <a:t>Introduction</a:t>
            </a:r>
            <a:endParaRPr lang="en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3DF46EA-7BEF-5885-DBD5-EA173558B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21D03C7-72F6-CF1E-1273-0EF3C568B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543" y="2077810"/>
            <a:ext cx="6381688" cy="347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521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31AC52-614A-7BE7-E297-1DDF3C885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Bayes Theory </a:t>
            </a:r>
            <a:r>
              <a:rPr lang="de-DE" dirty="0" err="1"/>
              <a:t>Introduction</a:t>
            </a:r>
            <a:endParaRPr lang="en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4AECC3C-84EB-976F-5823-31791061F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D81C31A-52DB-E113-9516-ABA6F3773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313" y="2040657"/>
            <a:ext cx="5435374" cy="384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651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6925AE-7463-091A-A61F-D93D14E72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Bayes Theory </a:t>
            </a:r>
            <a:r>
              <a:rPr lang="de-DE" dirty="0" err="1"/>
              <a:t>Introduction</a:t>
            </a:r>
            <a:endParaRPr lang="en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4627999-377A-739A-4346-0A7B6217D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3896CB2-3D2B-B7D1-81BF-116FDEBEA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469" y="2151289"/>
            <a:ext cx="7227555" cy="345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983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CDDD14-CFE2-ABBC-C4C5-324128415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Bayes Theory </a:t>
            </a:r>
            <a:r>
              <a:rPr lang="de-DE" dirty="0" err="1"/>
              <a:t>Introduction</a:t>
            </a:r>
            <a:endParaRPr lang="en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364F065-4210-57A6-9CC4-E760B3A1E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BB3AFEB-D7D7-9786-9AAF-559127D56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416" y="2205037"/>
            <a:ext cx="6579131" cy="327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376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EFF506-AA09-7757-BD19-80ADCCA95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Bayes Theory </a:t>
            </a:r>
            <a:r>
              <a:rPr lang="de-DE" dirty="0" err="1"/>
              <a:t>Introduction</a:t>
            </a:r>
            <a:endParaRPr lang="en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5208A15-7CF0-F60D-A748-4E7174B81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F6D1ECD-F521-346B-A4F6-8A24D2BD3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977" y="2029893"/>
            <a:ext cx="4508046" cy="387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186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264B19-BEA1-341E-A167-7776CBBEA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Bayes Theory </a:t>
            </a:r>
            <a:r>
              <a:rPr lang="de-DE" dirty="0" err="1"/>
              <a:t>Introduction</a:t>
            </a:r>
            <a:endParaRPr lang="en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E13EFB2-E920-7F98-14C2-9D2B40D9D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199B530-74FD-1F90-8468-9578F13D8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799" y="2774497"/>
            <a:ext cx="6402639" cy="1775732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7D58B874-E407-B5CA-5F40-1EC12E16AE88}"/>
              </a:ext>
            </a:extLst>
          </p:cNvPr>
          <p:cNvSpPr txBox="1"/>
          <p:nvPr/>
        </p:nvSpPr>
        <p:spPr>
          <a:xfrm>
            <a:off x="838200" y="5634038"/>
            <a:ext cx="5918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Out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posterior</a:t>
            </a:r>
            <a:r>
              <a:rPr lang="de-DE" dirty="0"/>
              <a:t>, </a:t>
            </a:r>
            <a:r>
              <a:rPr lang="de-DE" dirty="0" err="1"/>
              <a:t>credibility</a:t>
            </a:r>
            <a:r>
              <a:rPr lang="de-DE" dirty="0"/>
              <a:t> </a:t>
            </a:r>
            <a:r>
              <a:rPr lang="de-DE" dirty="0" err="1"/>
              <a:t>intervals</a:t>
            </a:r>
            <a:r>
              <a:rPr lang="de-DE" dirty="0"/>
              <a:t> and </a:t>
            </a:r>
            <a:r>
              <a:rPr lang="de-DE" dirty="0" err="1"/>
              <a:t>methods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testing</a:t>
            </a:r>
            <a:r>
              <a:rPr lang="de-DE" dirty="0"/>
              <a:t>.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493391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239</Words>
  <Application>Microsoft Office PowerPoint</Application>
  <PresentationFormat>Breitbild</PresentationFormat>
  <Paragraphs>41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</vt:lpstr>
      <vt:lpstr>Bayes Application</vt:lpstr>
      <vt:lpstr>Issues to be added. </vt:lpstr>
      <vt:lpstr>Clouds and Communication</vt:lpstr>
      <vt:lpstr>Bayes Theory Introduction</vt:lpstr>
      <vt:lpstr>Bayes Theory Introduction</vt:lpstr>
      <vt:lpstr>Bayes Theory Introduction</vt:lpstr>
      <vt:lpstr>Bayes Theory Introduction</vt:lpstr>
      <vt:lpstr>Bayes Theory Introduction</vt:lpstr>
      <vt:lpstr>Bayes Theory Introduction</vt:lpstr>
      <vt:lpstr>Problem and Data</vt:lpstr>
      <vt:lpstr>Bayes Estimation</vt:lpstr>
      <vt:lpstr>Bayes Estimation</vt:lpstr>
      <vt:lpstr>Bayes Estimation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Denise Welsch</dc:creator>
  <cp:lastModifiedBy>Denise Welsch</cp:lastModifiedBy>
  <cp:revision>31</cp:revision>
  <dcterms:created xsi:type="dcterms:W3CDTF">2024-08-21T06:26:23Z</dcterms:created>
  <dcterms:modified xsi:type="dcterms:W3CDTF">2024-09-02T16:00:33Z</dcterms:modified>
</cp:coreProperties>
</file>