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10/09/2024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Binomial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reyar</a:t>
            </a:r>
            <a:r>
              <a:rPr lang="de-DE" dirty="0"/>
              <a:t>/</a:t>
            </a:r>
            <a:r>
              <a:rPr lang="de-DE" dirty="0" err="1"/>
              <a:t>BayesTwoProp</a:t>
            </a:r>
            <a:r>
              <a:rPr lang="de-DE" dirty="0"/>
              <a:t> 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Branch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 in Work &amp; Communication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6F2229-4569-ED26-E491-75E18DE179E1}"/>
              </a:ext>
            </a:extLst>
          </p:cNvPr>
          <p:cNvSpPr txBox="1"/>
          <p:nvPr/>
        </p:nvSpPr>
        <p:spPr>
          <a:xfrm>
            <a:off x="957943" y="2905780"/>
            <a:ext cx="107092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GitHub Web (</a:t>
            </a:r>
            <a:r>
              <a:rPr lang="de-DE" sz="2800" dirty="0" err="1"/>
              <a:t>repository</a:t>
            </a:r>
            <a:r>
              <a:rPr lang="de-DE" sz="2800" dirty="0"/>
              <a:t> and </a:t>
            </a:r>
            <a:r>
              <a:rPr lang="de-DE" sz="2800" dirty="0" err="1"/>
              <a:t>project</a:t>
            </a:r>
            <a:r>
              <a:rPr lang="de-DE" sz="2800" dirty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GitHub Desktop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R Studio Desktop &amp; 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R </a:t>
            </a:r>
            <a:r>
              <a:rPr lang="de-DE" sz="2800" dirty="0" err="1"/>
              <a:t>Posit</a:t>
            </a:r>
            <a:r>
              <a:rPr lang="de-DE" sz="2800" dirty="0"/>
              <a:t> Cloud (</a:t>
            </a:r>
            <a:r>
              <a:rPr lang="de-DE" sz="2800" dirty="0" err="1"/>
              <a:t>we</a:t>
            </a:r>
            <a:r>
              <a:rPr lang="de-DE" sz="2800" dirty="0"/>
              <a:t>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check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free</a:t>
            </a:r>
            <a:r>
              <a:rPr lang="de-DE" sz="2800" dirty="0"/>
              <a:t> </a:t>
            </a:r>
            <a:r>
              <a:rPr lang="de-DE" sz="2800" dirty="0" err="1"/>
              <a:t>resources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satisfactory</a:t>
            </a:r>
            <a:r>
              <a:rPr lang="de-DE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OLAT: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en-GB" sz="2800" dirty="0"/>
              <a:t>announcements</a:t>
            </a:r>
            <a:r>
              <a:rPr lang="de-DE" sz="2800" dirty="0"/>
              <a:t> (Mitteilungen)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Zoom: In </a:t>
            </a:r>
            <a:r>
              <a:rPr lang="de-DE" sz="2800" dirty="0" err="1"/>
              <a:t>special</a:t>
            </a:r>
            <a:r>
              <a:rPr lang="de-DE" sz="2800" dirty="0"/>
              <a:t> </a:t>
            </a:r>
            <a:r>
              <a:rPr lang="de-DE" sz="2800" dirty="0" err="1"/>
              <a:t>cases</a:t>
            </a:r>
            <a:r>
              <a:rPr lang="de-DE" sz="2800" dirty="0"/>
              <a:t> 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42379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dirty="0" err="1"/>
              <a:t>reyar</a:t>
            </a:r>
            <a:r>
              <a:rPr lang="de-DE" sz="2400" dirty="0"/>
              <a:t>/</a:t>
            </a:r>
            <a:r>
              <a:rPr lang="de-DE" sz="2400" dirty="0" err="1"/>
              <a:t>BayesTwoprop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, </a:t>
            </a: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. This </a:t>
            </a:r>
            <a:r>
              <a:rPr lang="de-DE" sz="2400" dirty="0" err="1"/>
              <a:t>would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great</a:t>
            </a:r>
            <a:r>
              <a:rPr lang="de-DE" sz="2400" dirty="0"/>
              <a:t> </a:t>
            </a:r>
            <a:r>
              <a:rPr lang="de-DE" sz="2400" dirty="0" err="1"/>
              <a:t>value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Breitbild</PresentationFormat>
  <Paragraphs>72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Tools in Work &amp; Communication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Bayes for One Binomial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44</cp:revision>
  <dcterms:created xsi:type="dcterms:W3CDTF">2024-08-21T06:26:23Z</dcterms:created>
  <dcterms:modified xsi:type="dcterms:W3CDTF">2024-09-10T15:51:33Z</dcterms:modified>
</cp:coreProperties>
</file>