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03/09/2024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591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and Data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18206-BEA9-4208-DBA7-4F50BFE4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27EC34-B02E-8DEB-4B0D-BB5511E5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5618" y="2416059"/>
            <a:ext cx="4231142" cy="31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9E96C-4CA1-9C96-D5E1-6B4CDB47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5425FD-F29A-3FA6-DDEF-37E538CC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8DF2E-4870-B2BC-8365-D845B868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866698"/>
            <a:ext cx="4629831" cy="41497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5807AC-DD3C-70FF-F4AA-47566644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41" y="3616098"/>
            <a:ext cx="5667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0BB9-4C3D-997C-79D9-C6DBA89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BE9261-CB58-6DEB-B2FA-1CA0B5C4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107301-CCD3-0501-0AAF-19F979CD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34" y="1943818"/>
            <a:ext cx="2991499" cy="38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reyar</a:t>
            </a:r>
            <a:r>
              <a:rPr lang="de-DE" dirty="0"/>
              <a:t>/</a:t>
            </a:r>
            <a:r>
              <a:rPr lang="de-DE" dirty="0" err="1"/>
              <a:t>BayesTwoProp</a:t>
            </a:r>
            <a:r>
              <a:rPr lang="de-DE" dirty="0"/>
              <a:t> 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Branch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Communication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6F2229-4569-ED26-E491-75E18DE179E1}"/>
              </a:ext>
            </a:extLst>
          </p:cNvPr>
          <p:cNvSpPr txBox="1"/>
          <p:nvPr/>
        </p:nvSpPr>
        <p:spPr>
          <a:xfrm>
            <a:off x="957943" y="2905780"/>
            <a:ext cx="7304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GitHub: </a:t>
            </a:r>
            <a:r>
              <a:rPr lang="de-DE" sz="2800" dirty="0" err="1"/>
              <a:t>Issues</a:t>
            </a:r>
            <a:r>
              <a:rPr lang="de-DE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Olat</a:t>
            </a:r>
            <a:r>
              <a:rPr lang="de-DE" sz="2800" dirty="0"/>
              <a:t>: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en-GB" sz="2800" dirty="0"/>
              <a:t>announcements</a:t>
            </a:r>
            <a:r>
              <a:rPr lang="de-DE" sz="2800" dirty="0"/>
              <a:t> (Mitteilungen).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237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dirty="0" err="1"/>
              <a:t>reyar</a:t>
            </a:r>
            <a:r>
              <a:rPr lang="de-DE" sz="2400" dirty="0"/>
              <a:t>/</a:t>
            </a:r>
            <a:r>
              <a:rPr lang="de-DE" sz="2400" dirty="0" err="1"/>
              <a:t>BayesTwoprop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also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. This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great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77" y="2029893"/>
            <a:ext cx="4508046" cy="38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Communication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Problem and Data</vt:lpstr>
      <vt:lpstr>Bayes Estimation</vt:lpstr>
      <vt:lpstr>Bayes Estimation</vt:lpstr>
      <vt:lpstr>Bayes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38</cp:revision>
  <dcterms:created xsi:type="dcterms:W3CDTF">2024-08-21T06:26:23Z</dcterms:created>
  <dcterms:modified xsi:type="dcterms:W3CDTF">2024-09-03T16:02:42Z</dcterms:modified>
</cp:coreProperties>
</file>