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0" r:id="rId5"/>
    <p:sldId id="263" r:id="rId6"/>
    <p:sldId id="264" r:id="rId7"/>
    <p:sldId id="265" r:id="rId8"/>
    <p:sldId id="267" r:id="rId9"/>
    <p:sldId id="272" r:id="rId10"/>
    <p:sldId id="273" r:id="rId11"/>
    <p:sldId id="26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392" autoAdjust="0"/>
  </p:normalViewPr>
  <p:slideViewPr>
    <p:cSldViewPr snapToGrid="0" showGuides="1">
      <p:cViewPr varScale="1">
        <p:scale>
          <a:sx n="92" d="100"/>
          <a:sy n="92" d="100"/>
        </p:scale>
        <p:origin x="1176" y="7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102D-6625-460C-9AF5-7434CFE4F25A}" type="datetimeFigureOut">
              <a:rPr lang="en-DE" smtClean="0"/>
              <a:t>02/10/2024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C638-920F-4C05-A016-5CE588EF7A8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313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577A3-BC18-8995-CA31-69D43561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CE51C8-6C75-D59B-9017-ED15290C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97391-C5A6-9EB0-3A80-7A8EC491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29ECC-99F3-EA7E-96D6-CFB22B59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CB3-03F6-4335-B17A-3F3E3855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12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2CF84-48AB-C505-0987-694DD8E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2BBBB3-1913-3B92-1E67-593472C2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DD9D8-47D5-810C-A227-90B972F0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D1C3B-DB8C-6FAA-B41A-FA6F84F4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915978-070F-6C62-5A09-7590C4E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62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21209D-3C3E-F100-EA06-21ABAAC5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7EDEB-EA15-28F2-29C6-9D574357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3365D-668D-9DB0-25EF-3C72497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6B47A-3ABB-86FC-EA07-58D00E1B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7D84C-BBDF-3C41-AC03-E680237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4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79098-3A02-82B4-4C52-D5096C9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6F2BC-33BB-964C-E97F-B1C27B69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65D90-8F05-0A0A-8C36-676B6028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B5218-C832-5883-FFFA-2BAD8D9D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A9452-098B-A123-5CDA-073E7B8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E9A8DA-796A-35A8-D7A7-009625151F54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0633D8-E1E2-CD13-9294-327CBB0F82AE}"/>
              </a:ext>
            </a:extLst>
          </p:cNvPr>
          <p:cNvSpPr/>
          <p:nvPr userDrawn="1"/>
        </p:nvSpPr>
        <p:spPr>
          <a:xfrm>
            <a:off x="838200" y="16815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4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5E358-6896-B696-6633-31C7CFD0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A64D7-B43C-FCBB-6361-55A7F881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1ABCB-6CFC-F9C2-CCEC-F2502B4E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D9CD-B796-D1A1-EC6B-1C89091D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F76B7-C4FB-7F57-F686-DB05CD03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04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55951-9FCC-F0BC-E061-4AE36198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BD592-AC69-1611-F56B-1BC3D70C0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6424E-9A4D-2F97-7AAE-4BC39F81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8EB5-4E5B-082C-5BF2-9DEBA693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7A46C-CF2F-C37F-8A91-99B700B0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2A179-36BA-E67A-3C60-E39AD4E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17261-C520-83AD-0413-83D83DF0654F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CFEF11-FF3F-D5F8-FBE7-2626DE6A591D}"/>
              </a:ext>
            </a:extLst>
          </p:cNvPr>
          <p:cNvSpPr/>
          <p:nvPr userDrawn="1"/>
        </p:nvSpPr>
        <p:spPr>
          <a:xfrm>
            <a:off x="838200" y="1697440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78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E6E35-8D85-F35F-1679-27DCF32B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E6A72-A14B-9BB3-C0B3-6C2A077F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F6079-D7ED-722A-4D66-04E7E47E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72D54-06D3-667E-8E7A-DC878DF6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B43D47-0A50-A86F-F413-AD040909B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144486-2139-3A7F-F3F9-9292D2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6B8718-C048-E779-067B-FA8F7F9C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E93E5E-16D8-0F99-CE13-070D586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3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FAB7-063B-62D0-6853-5F02D8EB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0DFD2-45C1-62A1-925D-5E2E219E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52234-63A4-02F2-C92A-B81064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38CEFE-D8A3-546A-72B9-52A6FA87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4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81981-09F2-8B8A-333A-4ED4B713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5E05E6-D2C2-CB5B-8DA4-6ACB3D8E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D0181-6EC0-EB93-CD3F-EAD8E864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84971-7766-5319-AF9F-766AE80F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3CB32-00B2-908B-8350-27FDAFC8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37073-2F0E-0A98-F762-6C7DA37D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BB808-FB4E-2C26-86F0-B0EBD912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05363-6ADA-3C50-7B9D-798AD8C3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C7A85-E56D-B87D-CCD1-115A98B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6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1B737-3D87-6726-5815-53ABD2D0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7659E-47F3-2E44-DD48-8C5070829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59DD19-61F2-0FBB-03B6-96762883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EFAA7-E3C5-FED2-A7F4-E9CCD8C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FE23E-BCAB-388F-3992-8D39A3A2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46187-17F7-3DFE-EBE8-B11B0A29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3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554F80-F9BF-0C24-E90F-3DEF6D85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8F684-8922-1B19-B648-BFB08A31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32BF0-BA7D-BA15-285F-6CC12E8F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76AEC-5FDD-6648-DA64-C0302AB3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1030D-4C66-ADB7-948D-8A116381E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4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7CC13-6706-A8E4-D9A8-4A5A86FC5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918" y="1659728"/>
            <a:ext cx="9144000" cy="2387600"/>
          </a:xfrm>
        </p:spPr>
        <p:txBody>
          <a:bodyPr/>
          <a:lstStyle/>
          <a:p>
            <a:r>
              <a:rPr lang="de-DE" b="1" dirty="0"/>
              <a:t>Intro Theory </a:t>
            </a:r>
            <a:br>
              <a:rPr lang="de-DE" b="1" dirty="0"/>
            </a:br>
            <a:r>
              <a:rPr lang="de-DE" b="1" dirty="0"/>
              <a:t>Bayes </a:t>
            </a:r>
            <a:r>
              <a:rPr lang="de-DE" b="1" dirty="0" err="1"/>
              <a:t>TwoProp</a:t>
            </a:r>
            <a:r>
              <a:rPr lang="de-DE" b="1" dirty="0"/>
              <a:t> App</a:t>
            </a:r>
            <a:endParaRPr lang="en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EEFB6-ACCA-4DB7-9EDB-98302D132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854"/>
            <a:ext cx="9144000" cy="2540369"/>
          </a:xfrm>
        </p:spPr>
        <p:txBody>
          <a:bodyPr>
            <a:normAutofit fontScale="92500" lnSpcReduction="20000"/>
          </a:bodyPr>
          <a:lstStyle/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r>
              <a:rPr lang="de-DE" sz="2000" dirty="0"/>
              <a:t>Hochschule Koblenz, </a:t>
            </a:r>
          </a:p>
          <a:p>
            <a:pPr algn="l"/>
            <a:r>
              <a:rPr lang="de-DE" sz="2000" dirty="0"/>
              <a:t>Fachbereich Mathematik, Informatik und Technik</a:t>
            </a:r>
          </a:p>
          <a:p>
            <a:pPr algn="l"/>
            <a:r>
              <a:rPr lang="de-DE" sz="2000" dirty="0"/>
              <a:t>Dr. Denise Welsch 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/>
              <a:t>24/25</a:t>
            </a:r>
            <a:endParaRPr lang="en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54AE3E-2A4F-D6AE-2161-930D68B6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601828"/>
            <a:ext cx="4419599" cy="1186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84E342C-407B-7352-2812-2BBD8E9C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57395" y="-415214"/>
            <a:ext cx="1341844" cy="31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3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7A6FC-FC88-CEDD-200D-1FF58F4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1D334-4458-0EAE-AC3C-6DC0E946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3EEFC3-DA62-6980-F757-D604530D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90" y="1938172"/>
            <a:ext cx="6985619" cy="39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25EFF-A71B-574E-5A39-4AD0289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BayesTwoProp</a:t>
            </a:r>
            <a:r>
              <a:rPr lang="de-DE" dirty="0"/>
              <a:t> App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2222A2-E0FC-DD60-00C5-13C6384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806A48-B47E-BDFC-ED36-350A86E3E6A3}"/>
              </a:ext>
            </a:extLst>
          </p:cNvPr>
          <p:cNvSpPr txBox="1"/>
          <p:nvPr/>
        </p:nvSpPr>
        <p:spPr>
          <a:xfrm>
            <a:off x="976745" y="2182091"/>
            <a:ext cx="424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Read in DBDA: 6.1, 6.2, 6.3, 7.4.1, 7.4.2, 8.4</a:t>
            </a:r>
          </a:p>
        </p:txBody>
      </p:sp>
    </p:spTree>
    <p:extLst>
      <p:ext uri="{BB962C8B-B14F-4D97-AF65-F5344CB8AC3E}">
        <p14:creationId xmlns:p14="http://schemas.microsoft.com/office/powerpoint/2010/main" val="19607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36D5-A70F-BA46-F865-E15753F7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F46EA-7BEF-5885-DBD5-EA173558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1D03C7-72F6-CF1E-1273-0EF3C568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077810"/>
            <a:ext cx="6381688" cy="347390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C8081B-801C-84A8-6051-D00EA8220207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75352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AC52-614A-7BE7-E297-1DDF3C88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ECC3C-84EB-976F-5823-31791061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81C31A-52DB-E113-9516-ABA6F377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13" y="2040657"/>
            <a:ext cx="5435374" cy="38486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15C6C6F-C8A1-92B3-8FA5-84D5A1CC0296}"/>
              </a:ext>
            </a:extLst>
          </p:cNvPr>
          <p:cNvSpPr txBox="1"/>
          <p:nvPr/>
        </p:nvSpPr>
        <p:spPr>
          <a:xfrm>
            <a:off x="8813687" y="5643086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41396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925AE-7463-091A-A61F-D93D14E7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627999-377A-739A-4346-0A7B6217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896CB2-3D2B-B7D1-81BF-116FDEBE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69" y="2151289"/>
            <a:ext cx="7227555" cy="345485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756CC39-DCD1-4F74-50E0-DD1DB65E37D1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63798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DD14-CFE2-ABBC-C4C5-32412841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64F065-4210-57A6-9CC4-E760B3A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B3AFEB-D7D7-9786-9AAF-559127D5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16" y="2205037"/>
            <a:ext cx="6579131" cy="327047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823CD3-72B1-0599-31DF-E6BE1C50E05F}"/>
              </a:ext>
            </a:extLst>
          </p:cNvPr>
          <p:cNvSpPr/>
          <p:nvPr/>
        </p:nvSpPr>
        <p:spPr>
          <a:xfrm>
            <a:off x="2576945" y="2078182"/>
            <a:ext cx="6774873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1F75F9-215C-169F-E4CD-1152B196F7E4}"/>
              </a:ext>
            </a:extLst>
          </p:cNvPr>
          <p:cNvSpPr/>
          <p:nvPr/>
        </p:nvSpPr>
        <p:spPr>
          <a:xfrm>
            <a:off x="1818409" y="2506373"/>
            <a:ext cx="3758046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865B3D-FD02-7F0D-AAFB-59E14C5FE3D6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2B2415-8ADD-2882-2152-667B9DB6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924231" y="1194149"/>
            <a:ext cx="1146227" cy="26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FF506-AA09-7757-BD19-80ADCCA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8A15-7CF0-F60D-A748-4E7174B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6D1ECD-F521-346B-A4F6-8A24D2BD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90" y="1922319"/>
            <a:ext cx="4633233" cy="398141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8386F4-EC79-4E5D-3F68-FA5F2478E0E6}"/>
              </a:ext>
            </a:extLst>
          </p:cNvPr>
          <p:cNvSpPr txBox="1"/>
          <p:nvPr/>
        </p:nvSpPr>
        <p:spPr>
          <a:xfrm>
            <a:off x="8350023" y="5544483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40218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64B19-BEA1-341E-A167-7776CBB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3EFB2-E920-7F98-14C2-9D2B40D9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99B530-74FD-1F90-8468-9578F13D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2774497"/>
            <a:ext cx="6402639" cy="17757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D58B874-E407-B5CA-5F40-1EC12E16AE88}"/>
              </a:ext>
            </a:extLst>
          </p:cNvPr>
          <p:cNvSpPr txBox="1"/>
          <p:nvPr/>
        </p:nvSpPr>
        <p:spPr>
          <a:xfrm>
            <a:off x="838200" y="5634038"/>
            <a:ext cx="70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credibility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.</a:t>
            </a:r>
            <a:endParaRPr lang="en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763287-FADE-E333-3565-491543327CB2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49339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03236-D279-A180-B8BC-BB79812F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E05C7-45CA-5311-3603-E0CD373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8BBBDC-18CA-5771-50C9-309B70D2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19" y="2122344"/>
            <a:ext cx="7306570" cy="32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72B13-3EE1-255F-A144-CECE989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BCE85D-90B9-FD95-9599-F480CCBD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69858-6A8F-C2BA-89B3-A47ECAF4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06" y="2001358"/>
            <a:ext cx="8289349" cy="38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7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</Words>
  <Application>Microsoft Office PowerPoint</Application>
  <PresentationFormat>Breitbild</PresentationFormat>
  <Paragraphs>36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Intro Theory  Bayes TwoProp App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Datasets and Related Problems</vt:lpstr>
      <vt:lpstr>Datasets and Related Problems</vt:lpstr>
      <vt:lpstr>Datasets and Related Problems</vt:lpstr>
      <vt:lpstr>Theory for the BayesTwoProp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Welsch</dc:creator>
  <cp:lastModifiedBy>Denise Welsch</cp:lastModifiedBy>
  <cp:revision>51</cp:revision>
  <dcterms:created xsi:type="dcterms:W3CDTF">2024-08-21T06:26:23Z</dcterms:created>
  <dcterms:modified xsi:type="dcterms:W3CDTF">2024-10-02T08:55:22Z</dcterms:modified>
</cp:coreProperties>
</file>