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0" r:id="rId4"/>
    <p:sldId id="271" r:id="rId5"/>
    <p:sldId id="261" r:id="rId6"/>
    <p:sldId id="262" r:id="rId7"/>
    <p:sldId id="260" r:id="rId8"/>
    <p:sldId id="263" r:id="rId9"/>
    <p:sldId id="264" r:id="rId10"/>
    <p:sldId id="265" r:id="rId11"/>
    <p:sldId id="267" r:id="rId12"/>
    <p:sldId id="272" r:id="rId13"/>
    <p:sldId id="273" r:id="rId14"/>
    <p:sldId id="266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392" autoAdjust="0"/>
  </p:normalViewPr>
  <p:slideViewPr>
    <p:cSldViewPr snapToGrid="0" showGuides="1">
      <p:cViewPr varScale="1">
        <p:scale>
          <a:sx n="92" d="100"/>
          <a:sy n="92" d="100"/>
        </p:scale>
        <p:origin x="1176" y="78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8102D-6625-460C-9AF5-7434CFE4F25A}" type="datetimeFigureOut">
              <a:rPr lang="en-DE" smtClean="0"/>
              <a:t>05/09/2024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6C638-920F-4C05-A016-5CE588EF7A8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313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577A3-BC18-8995-CA31-69D435614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CE51C8-6C75-D59B-9017-ED15290C2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097391-C5A6-9EB0-3A80-7A8EC491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29ECC-99F3-EA7E-96D6-CFB22B59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3C6CB3-03F6-4335-B17A-3F3E3855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812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2CF84-48AB-C505-0987-694DD8EC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2BBBB3-1913-3B92-1E67-593472C2D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9DD9D8-47D5-810C-A227-90B972F0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D1C3B-DB8C-6FAA-B41A-FA6F84F4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915978-070F-6C62-5A09-7590C4EA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0624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21209D-3C3E-F100-EA06-21ABAAC5C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F7EDEB-EA15-28F2-29C6-9D5743573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33365D-668D-9DB0-25EF-3C724979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16B47A-3ABB-86FC-EA07-58D00E1B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97D84C-BBDF-3C41-AC03-E6802372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641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79098-3A02-82B4-4C52-D5096C99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96F2BC-33BB-964C-E97F-B1C27B69E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065D90-8F05-0A0A-8C36-676B6028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B5218-C832-5883-FFFA-2BAD8D9D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DA9452-098B-A123-5CDA-073E7B84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DE9A8DA-796A-35A8-D7A7-009625151F54}"/>
              </a:ext>
            </a:extLst>
          </p:cNvPr>
          <p:cNvSpPr/>
          <p:nvPr userDrawn="1"/>
        </p:nvSpPr>
        <p:spPr>
          <a:xfrm>
            <a:off x="838200" y="6183715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0633D8-E1E2-CD13-9294-327CBB0F82AE}"/>
              </a:ext>
            </a:extLst>
          </p:cNvPr>
          <p:cNvSpPr/>
          <p:nvPr userDrawn="1"/>
        </p:nvSpPr>
        <p:spPr>
          <a:xfrm>
            <a:off x="838200" y="1681515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742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5E358-6896-B696-6633-31C7CFD0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0A64D7-B43C-FCBB-6361-55A7F881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41ABCB-6CFC-F9C2-CCEC-F2502B4E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E3D9CD-B796-D1A1-EC6B-1C89091D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AF76B7-C4FB-7F57-F686-DB05CD03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049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55951-9FCC-F0BC-E061-4AE36198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4BD592-AC69-1611-F56B-1BC3D70C0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D6424E-9A4D-2F97-7AAE-4BC39F81A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6B8EB5-4E5B-082C-5BF2-9DEBA693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47A46C-CF2F-C37F-8A91-99B700B0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72A179-36BA-E67A-3C60-E39AD4E5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3617261-C520-83AD-0413-83D83DF0654F}"/>
              </a:ext>
            </a:extLst>
          </p:cNvPr>
          <p:cNvSpPr/>
          <p:nvPr userDrawn="1"/>
        </p:nvSpPr>
        <p:spPr>
          <a:xfrm>
            <a:off x="838200" y="6183715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1CFEF11-FF3F-D5F8-FBE7-2626DE6A591D}"/>
              </a:ext>
            </a:extLst>
          </p:cNvPr>
          <p:cNvSpPr/>
          <p:nvPr userDrawn="1"/>
        </p:nvSpPr>
        <p:spPr>
          <a:xfrm>
            <a:off x="838200" y="1697440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786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E6E35-8D85-F35F-1679-27DCF32B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5E6A72-A14B-9BB3-C0B3-6C2A077FC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BF6079-D7ED-722A-4D66-04E7E47E5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F72D54-06D3-667E-8E7A-DC878DF67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B43D47-0A50-A86F-F413-AD040909B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144486-2139-3A7F-F3F9-9292D235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26B8718-C048-E779-067B-FA8F7F9C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7E93E5E-16D8-0F99-CE13-070D586B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03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EFAB7-063B-62D0-6853-5F02D8EB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B0DFD2-45C1-62A1-925D-5E2E219E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D52234-63A4-02F2-C92A-B8106421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38CEFE-D8A3-546A-72B9-52A6FA87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47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681981-09F2-8B8A-333A-4ED4B713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5E05E6-D2C2-CB5B-8DA4-6ACB3D8E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2D0181-6EC0-EB93-CD3F-EAD8E864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185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84971-7766-5319-AF9F-766AE80FF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83CB32-00B2-908B-8350-27FDAFC8C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937073-2F0E-0A98-F762-6C7DA37D0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EBB808-FB4E-2C26-86F0-B0EBD912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F05363-6ADA-3C50-7B9D-798AD8C3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BC7A85-E56D-B87D-CCD1-115A98B4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763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1B737-3D87-6726-5815-53ABD2D0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A7659E-47F3-2E44-DD48-8C5070829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59DD19-61F2-0FBB-03B6-96762883A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3EFAA7-E3C5-FED2-A7F4-E9CCD8C7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1FE23E-BCAB-388F-3992-8D39A3A2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346187-17F7-3DFE-EBE8-B11B0A29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8139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554F80-F9BF-0C24-E90F-3DEF6D85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E8F684-8922-1B19-B648-BFB08A31F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32BF0-BA7D-BA15-285F-6CC12E8F3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B76AEC-5FDD-6648-DA64-C0302AB31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F1030D-4C66-ADB7-948D-8A116381E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246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7CC13-6706-A8E4-D9A8-4A5A86FC5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Bayes </a:t>
            </a:r>
            <a:r>
              <a:rPr lang="de-DE" b="1" dirty="0" err="1"/>
              <a:t>Application</a:t>
            </a:r>
            <a:endParaRPr lang="en-DE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BEEFB6-ACCA-4DB7-9EDB-98302D132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62186"/>
          </a:xfrm>
        </p:spPr>
        <p:txBody>
          <a:bodyPr>
            <a:normAutofit fontScale="70000" lnSpcReduction="20000"/>
          </a:bodyPr>
          <a:lstStyle/>
          <a:p>
            <a:pPr algn="l"/>
            <a:endParaRPr lang="de-DE" dirty="0"/>
          </a:p>
          <a:p>
            <a:pPr algn="l"/>
            <a:r>
              <a:rPr lang="de-DE" sz="4200" b="1" dirty="0" err="1"/>
              <a:t>Introduction</a:t>
            </a:r>
            <a:r>
              <a:rPr lang="de-DE" dirty="0"/>
              <a:t> </a:t>
            </a:r>
          </a:p>
          <a:p>
            <a:pPr algn="l"/>
            <a:endParaRPr lang="de-DE" dirty="0"/>
          </a:p>
          <a:p>
            <a:pPr algn="l"/>
            <a:r>
              <a:rPr lang="de-DE" dirty="0"/>
              <a:t>Hochschule Koblenz, </a:t>
            </a:r>
          </a:p>
          <a:p>
            <a:pPr algn="l"/>
            <a:r>
              <a:rPr lang="de-DE" dirty="0"/>
              <a:t>Fachbereich Mathematik, Informatik und Technik</a:t>
            </a:r>
          </a:p>
          <a:p>
            <a:pPr algn="l"/>
            <a:r>
              <a:rPr lang="de-DE" dirty="0"/>
              <a:t>Dr. Denise Welsch </a:t>
            </a:r>
          </a:p>
          <a:p>
            <a:pPr algn="l"/>
            <a:endParaRPr lang="de-DE" dirty="0"/>
          </a:p>
          <a:p>
            <a:pPr algn="l"/>
            <a:r>
              <a:rPr lang="de-DE" dirty="0"/>
              <a:t>4.10.2024</a:t>
            </a:r>
            <a:endParaRPr lang="en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54AE3E-2A4F-D6AE-2161-930D68B6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2" y="601828"/>
            <a:ext cx="4419599" cy="11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3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64B19-BEA1-341E-A167-7776CBBE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13EFB2-E920-7F98-14C2-9D2B40D9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199B530-74FD-1F90-8468-9578F13D8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99" y="2774497"/>
            <a:ext cx="6402639" cy="177573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D58B874-E407-B5CA-5F40-1EC12E16AE88}"/>
              </a:ext>
            </a:extLst>
          </p:cNvPr>
          <p:cNvSpPr txBox="1"/>
          <p:nvPr/>
        </p:nvSpPr>
        <p:spPr>
          <a:xfrm>
            <a:off x="838200" y="5634038"/>
            <a:ext cx="70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posterior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credibility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and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.</a:t>
            </a:r>
            <a:endParaRPr lang="en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763287-FADE-E333-3565-491543327CB2}"/>
              </a:ext>
            </a:extLst>
          </p:cNvPr>
          <p:cNvSpPr txBox="1"/>
          <p:nvPr/>
        </p:nvSpPr>
        <p:spPr>
          <a:xfrm>
            <a:off x="9518072" y="5305492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1493391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03236-D279-A180-B8BC-BB79812F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 and </a:t>
            </a:r>
            <a:r>
              <a:rPr lang="de-DE" dirty="0" err="1"/>
              <a:t>Related</a:t>
            </a:r>
            <a:r>
              <a:rPr lang="de-DE" dirty="0"/>
              <a:t> Problems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4E05C7-45CA-5311-3603-E0CD3735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8BBBDC-18CA-5771-50C9-309B70D2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419" y="2122344"/>
            <a:ext cx="7306570" cy="323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22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72B13-3EE1-255F-A144-CECE989B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 and </a:t>
            </a:r>
            <a:r>
              <a:rPr lang="de-DE" dirty="0" err="1"/>
              <a:t>Related</a:t>
            </a:r>
            <a:r>
              <a:rPr lang="de-DE" dirty="0"/>
              <a:t> Problems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BCE85D-90B9-FD95-9599-F480CCBD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B69858-6A8F-C2BA-89B3-A47ECAF4A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606" y="2001358"/>
            <a:ext cx="8289349" cy="380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74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7A6FC-FC88-CEDD-200D-1FF58F4B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 and </a:t>
            </a:r>
            <a:r>
              <a:rPr lang="de-DE" dirty="0" err="1"/>
              <a:t>Related</a:t>
            </a:r>
            <a:r>
              <a:rPr lang="de-DE" dirty="0"/>
              <a:t> Problems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A1D334-4458-0EAE-AC3C-6DC0E946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83EEFC3-DA62-6980-F757-D604530D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90" y="1938172"/>
            <a:ext cx="6985619" cy="391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3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25EFF-A71B-574E-5A39-4AD02898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Binomial</a:t>
            </a:r>
            <a:r>
              <a:rPr lang="de-DE" dirty="0"/>
              <a:t> 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2222A2-E0FC-DD60-00C5-13C63843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071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8A1AB-749B-7F86-BD3E-3BFFC55C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</a:t>
            </a:r>
            <a:r>
              <a:rPr lang="de-DE" dirty="0" err="1"/>
              <a:t>reyar</a:t>
            </a:r>
            <a:r>
              <a:rPr lang="de-DE" dirty="0"/>
              <a:t>/</a:t>
            </a:r>
            <a:r>
              <a:rPr lang="de-DE" dirty="0" err="1"/>
              <a:t>BayesTwoProp</a:t>
            </a:r>
            <a:r>
              <a:rPr lang="de-DE" dirty="0"/>
              <a:t> Repository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DE1938-2602-7354-2F07-321AE070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B4CB72F-E61A-48BC-DBE7-E7D046994FCB}"/>
              </a:ext>
            </a:extLst>
          </p:cNvPr>
          <p:cNvSpPr/>
          <p:nvPr/>
        </p:nvSpPr>
        <p:spPr>
          <a:xfrm>
            <a:off x="936171" y="1995488"/>
            <a:ext cx="5159830" cy="2053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GitHub Master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Location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4.10.2024 and final </a:t>
            </a:r>
            <a:r>
              <a:rPr lang="de-DE" dirty="0" err="1"/>
              <a:t>version</a:t>
            </a:r>
            <a:r>
              <a:rPr lang="de-DE" dirty="0"/>
              <a:t> 31.01.2025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Students</a:t>
            </a:r>
            <a:r>
              <a:rPr lang="de-DE" dirty="0"/>
              <a:t> </a:t>
            </a:r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on Master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a „Pull </a:t>
            </a:r>
            <a:r>
              <a:rPr lang="de-DE" dirty="0" err="1"/>
              <a:t>Requests</a:t>
            </a:r>
            <a:r>
              <a:rPr lang="de-DE" dirty="0"/>
              <a:t>“</a:t>
            </a:r>
            <a:endParaRPr lang="en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6A93CBB-18E1-236F-4990-6042F6BD66C2}"/>
              </a:ext>
            </a:extLst>
          </p:cNvPr>
          <p:cNvSpPr/>
          <p:nvPr/>
        </p:nvSpPr>
        <p:spPr>
          <a:xfrm>
            <a:off x="979714" y="4288518"/>
            <a:ext cx="5072744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Local</a:t>
            </a:r>
            <a:r>
              <a:rPr lang="de-DE" dirty="0"/>
              <a:t> Master </a:t>
            </a:r>
            <a:r>
              <a:rPr lang="de-DE" dirty="0" err="1"/>
              <a:t>or</a:t>
            </a:r>
            <a:r>
              <a:rPr lang="de-DE" dirty="0"/>
              <a:t> R </a:t>
            </a:r>
            <a:r>
              <a:rPr lang="de-DE" dirty="0" err="1"/>
              <a:t>Posit</a:t>
            </a:r>
            <a:r>
              <a:rPr lang="de-DE" dirty="0"/>
              <a:t> Master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Copy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Pull/Push </a:t>
            </a:r>
            <a:r>
              <a:rPr lang="de-DE" dirty="0" err="1"/>
              <a:t>by</a:t>
            </a:r>
            <a:r>
              <a:rPr lang="de-DE" dirty="0"/>
              <a:t> Client GitHub Desktop (</a:t>
            </a:r>
            <a:r>
              <a:rPr lang="de-DE" dirty="0" err="1"/>
              <a:t>local</a:t>
            </a:r>
            <a:r>
              <a:rPr lang="de-DE" dirty="0"/>
              <a:t>) </a:t>
            </a:r>
            <a:r>
              <a:rPr lang="de-DE" dirty="0" err="1"/>
              <a:t>or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R </a:t>
            </a:r>
            <a:r>
              <a:rPr lang="de-DE" dirty="0" err="1"/>
              <a:t>Posit</a:t>
            </a:r>
            <a:r>
              <a:rPr lang="de-DE" dirty="0"/>
              <a:t> Cloud </a:t>
            </a:r>
            <a:endParaRPr lang="en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9FBE012-212D-56D7-E858-A45D3E5D376A}"/>
              </a:ext>
            </a:extLst>
          </p:cNvPr>
          <p:cNvSpPr/>
          <p:nvPr/>
        </p:nvSpPr>
        <p:spPr>
          <a:xfrm>
            <a:off x="6803572" y="1992086"/>
            <a:ext cx="4789714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GitHub Branch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Temporary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Pull/Push </a:t>
            </a:r>
            <a:r>
              <a:rPr lang="de-DE" dirty="0" err="1"/>
              <a:t>to</a:t>
            </a:r>
            <a:r>
              <a:rPr lang="de-DE" dirty="0"/>
              <a:t> GitHub Master </a:t>
            </a:r>
            <a:r>
              <a:rPr lang="de-DE" dirty="0" err="1"/>
              <a:t>by</a:t>
            </a:r>
            <a:r>
              <a:rPr lang="de-DE" dirty="0"/>
              <a:t> Pull </a:t>
            </a:r>
            <a:r>
              <a:rPr lang="de-DE" dirty="0" err="1"/>
              <a:t>Requests</a:t>
            </a:r>
            <a:endParaRPr lang="en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0A26A68-8D50-4A88-E4AF-327B18D5F4C1}"/>
              </a:ext>
            </a:extLst>
          </p:cNvPr>
          <p:cNvSpPr/>
          <p:nvPr/>
        </p:nvSpPr>
        <p:spPr>
          <a:xfrm>
            <a:off x="6803572" y="4226152"/>
            <a:ext cx="4789713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Local</a:t>
            </a:r>
            <a:r>
              <a:rPr lang="de-DE" dirty="0"/>
              <a:t> Branch </a:t>
            </a:r>
            <a:r>
              <a:rPr lang="de-DE" dirty="0" err="1"/>
              <a:t>or</a:t>
            </a:r>
            <a:r>
              <a:rPr lang="de-DE" dirty="0"/>
              <a:t> R </a:t>
            </a:r>
            <a:r>
              <a:rPr lang="de-DE" dirty="0" err="1"/>
              <a:t>Posit</a:t>
            </a:r>
            <a:r>
              <a:rPr lang="de-DE" dirty="0"/>
              <a:t> Branch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Copy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Pull/Push </a:t>
            </a:r>
            <a:r>
              <a:rPr lang="de-DE" dirty="0" err="1"/>
              <a:t>to</a:t>
            </a:r>
            <a:r>
              <a:rPr lang="de-DE" dirty="0"/>
              <a:t> GitHub Branch </a:t>
            </a:r>
            <a:r>
              <a:rPr lang="de-DE" dirty="0" err="1"/>
              <a:t>by</a:t>
            </a:r>
            <a:r>
              <a:rPr lang="de-DE" dirty="0"/>
              <a:t> Client GitHub Desktop (</a:t>
            </a:r>
            <a:r>
              <a:rPr lang="de-DE" dirty="0" err="1"/>
              <a:t>local</a:t>
            </a:r>
            <a:r>
              <a:rPr lang="de-DE" dirty="0"/>
              <a:t>) </a:t>
            </a:r>
            <a:r>
              <a:rPr lang="de-DE" dirty="0" err="1"/>
              <a:t>or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R </a:t>
            </a:r>
            <a:r>
              <a:rPr lang="de-DE" dirty="0" err="1"/>
              <a:t>Posit</a:t>
            </a:r>
            <a:r>
              <a:rPr lang="de-DE" dirty="0"/>
              <a:t> Cloud </a:t>
            </a:r>
            <a:endParaRPr lang="en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149424-5C60-E218-437F-94A202A553E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198429" y="3820886"/>
            <a:ext cx="0" cy="4052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43193D6-99E8-0271-4BA2-B672958DC94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096000" y="2906486"/>
            <a:ext cx="7075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9DD7991-AC41-65EA-7280-4E1D2EA62CC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516086" y="4049486"/>
            <a:ext cx="0" cy="239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34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8A1AB-749B-7F86-BD3E-3BFFC55C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Tools in Work &amp; Communication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DE1938-2602-7354-2F07-321AE070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56F2229-4569-ED26-E491-75E18DE179E1}"/>
              </a:ext>
            </a:extLst>
          </p:cNvPr>
          <p:cNvSpPr txBox="1"/>
          <p:nvPr/>
        </p:nvSpPr>
        <p:spPr>
          <a:xfrm>
            <a:off x="957943" y="2905780"/>
            <a:ext cx="107092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GitHub Web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GitHub Desktop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R Studio Desktop &amp; 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R </a:t>
            </a:r>
            <a:r>
              <a:rPr lang="de-DE" sz="2800" dirty="0" err="1"/>
              <a:t>Posit</a:t>
            </a:r>
            <a:r>
              <a:rPr lang="de-DE" sz="2800" dirty="0"/>
              <a:t> Cloud (</a:t>
            </a:r>
            <a:r>
              <a:rPr lang="de-DE" sz="2800" dirty="0" err="1"/>
              <a:t>we</a:t>
            </a:r>
            <a:r>
              <a:rPr lang="de-DE" sz="2800" dirty="0"/>
              <a:t> </a:t>
            </a:r>
            <a:r>
              <a:rPr lang="de-DE" sz="2800" dirty="0" err="1"/>
              <a:t>need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check </a:t>
            </a:r>
            <a:r>
              <a:rPr lang="de-DE" sz="2800" dirty="0" err="1"/>
              <a:t>if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free</a:t>
            </a:r>
            <a:r>
              <a:rPr lang="de-DE" sz="2800" dirty="0"/>
              <a:t> </a:t>
            </a:r>
            <a:r>
              <a:rPr lang="de-DE" sz="2800" dirty="0" err="1"/>
              <a:t>resources</a:t>
            </a:r>
            <a:r>
              <a:rPr lang="de-DE" sz="2800" dirty="0"/>
              <a:t> </a:t>
            </a:r>
            <a:r>
              <a:rPr lang="de-DE" sz="2800" dirty="0" err="1"/>
              <a:t>are</a:t>
            </a:r>
            <a:r>
              <a:rPr lang="de-DE" sz="2800" dirty="0"/>
              <a:t> </a:t>
            </a:r>
            <a:r>
              <a:rPr lang="de-DE" sz="2800" dirty="0" err="1"/>
              <a:t>satisfactory</a:t>
            </a:r>
            <a:r>
              <a:rPr lang="de-DE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OLAT: </a:t>
            </a:r>
            <a:r>
              <a:rPr lang="de-DE" sz="2800" dirty="0" err="1"/>
              <a:t>Only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en-GB" sz="2800" dirty="0"/>
              <a:t>announcements</a:t>
            </a:r>
            <a:r>
              <a:rPr lang="de-DE" sz="2800" dirty="0"/>
              <a:t> (Mitteilungen)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Zoom: In </a:t>
            </a:r>
            <a:r>
              <a:rPr lang="de-DE" sz="2800" dirty="0" err="1"/>
              <a:t>special</a:t>
            </a:r>
            <a:r>
              <a:rPr lang="de-DE" sz="2800" dirty="0"/>
              <a:t> </a:t>
            </a:r>
            <a:r>
              <a:rPr lang="de-DE" sz="2800" dirty="0" err="1"/>
              <a:t>cases</a:t>
            </a:r>
            <a:r>
              <a:rPr lang="de-DE" sz="2800" dirty="0"/>
              <a:t> 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42379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8A1AB-749B-7F86-BD3E-3BFFC55C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Open-Source Software </a:t>
            </a:r>
            <a:r>
              <a:rPr lang="de-DE" dirty="0" err="1"/>
              <a:t>with</a:t>
            </a:r>
            <a:r>
              <a:rPr lang="de-DE" dirty="0"/>
              <a:t> GitHub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DE1938-2602-7354-2F07-321AE070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640721C-259B-D977-0C94-0EBC8229E29E}"/>
              </a:ext>
            </a:extLst>
          </p:cNvPr>
          <p:cNvSpPr txBox="1"/>
          <p:nvPr/>
        </p:nvSpPr>
        <p:spPr>
          <a:xfrm>
            <a:off x="838200" y="1946027"/>
            <a:ext cx="111113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The </a:t>
            </a:r>
            <a:r>
              <a:rPr lang="de-DE" sz="2400" dirty="0" err="1"/>
              <a:t>repository</a:t>
            </a:r>
            <a:r>
              <a:rPr lang="de-DE" sz="2400" dirty="0"/>
              <a:t> </a:t>
            </a:r>
            <a:r>
              <a:rPr lang="de-DE" sz="2400" dirty="0" err="1"/>
              <a:t>reyar</a:t>
            </a:r>
            <a:r>
              <a:rPr lang="de-DE" sz="2400" dirty="0"/>
              <a:t>/</a:t>
            </a:r>
            <a:r>
              <a:rPr lang="de-DE" sz="2400" dirty="0" err="1"/>
              <a:t>BayesTwoprop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currently</a:t>
            </a:r>
            <a:r>
              <a:rPr lang="de-DE" sz="2400" dirty="0"/>
              <a:t> private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When</a:t>
            </a:r>
            <a:r>
              <a:rPr lang="de-DE" sz="2400" dirty="0"/>
              <a:t> </a:t>
            </a:r>
            <a:r>
              <a:rPr lang="de-DE" sz="2400" dirty="0" err="1"/>
              <a:t>finalized</a:t>
            </a:r>
            <a:r>
              <a:rPr lang="de-DE" sz="2400" dirty="0"/>
              <a:t>,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repository</a:t>
            </a:r>
            <a:r>
              <a:rPr lang="de-DE" sz="2400" dirty="0"/>
              <a:t> will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set</a:t>
            </a:r>
            <a:r>
              <a:rPr lang="de-DE" sz="2400" dirty="0"/>
              <a:t> on </a:t>
            </a:r>
            <a:r>
              <a:rPr lang="de-DE" sz="2400" dirty="0" err="1"/>
              <a:t>public</a:t>
            </a:r>
            <a:r>
              <a:rPr lang="de-DE" sz="2400" dirty="0"/>
              <a:t> and will </a:t>
            </a:r>
            <a:r>
              <a:rPr lang="de-DE" sz="2400" dirty="0" err="1"/>
              <a:t>be</a:t>
            </a:r>
            <a:r>
              <a:rPr lang="de-DE" sz="2400" dirty="0"/>
              <a:t> 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Open-source </a:t>
            </a:r>
            <a:r>
              <a:rPr lang="de-DE" sz="2400" dirty="0" err="1"/>
              <a:t>software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a </a:t>
            </a:r>
            <a:r>
              <a:rPr lang="de-DE" sz="2400" dirty="0" err="1"/>
              <a:t>great</a:t>
            </a:r>
            <a:r>
              <a:rPr lang="de-DE" sz="2400" dirty="0"/>
              <a:t> source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learning</a:t>
            </a:r>
            <a:r>
              <a:rPr lang="de-DE" sz="2400" dirty="0"/>
              <a:t> and </a:t>
            </a:r>
            <a:r>
              <a:rPr lang="de-DE" sz="2400" dirty="0" err="1"/>
              <a:t>motivation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humans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contribution</a:t>
            </a:r>
            <a:r>
              <a:rPr lang="de-DE" sz="2400" dirty="0"/>
              <a:t> will </a:t>
            </a:r>
            <a:r>
              <a:rPr lang="de-DE" sz="2400" dirty="0" err="1"/>
              <a:t>be</a:t>
            </a:r>
            <a:r>
              <a:rPr lang="de-DE" sz="2400" dirty="0"/>
              <a:t> visible </a:t>
            </a:r>
            <a:r>
              <a:rPr lang="de-DE" sz="2400" dirty="0" err="1"/>
              <a:t>everywhere</a:t>
            </a:r>
            <a:r>
              <a:rPr lang="de-DE" sz="2400" dirty="0"/>
              <a:t> </a:t>
            </a:r>
            <a:r>
              <a:rPr lang="de-DE" sz="2400" dirty="0" err="1"/>
              <a:t>besides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issues</a:t>
            </a:r>
            <a:r>
              <a:rPr lang="de-DE" sz="2400" dirty="0"/>
              <a:t> (</a:t>
            </a:r>
            <a:r>
              <a:rPr lang="de-DE" sz="2400" dirty="0" err="1"/>
              <a:t>these</a:t>
            </a:r>
            <a:r>
              <a:rPr lang="de-DE" sz="2400" dirty="0"/>
              <a:t> will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deleted</a:t>
            </a:r>
            <a:r>
              <a:rPr lang="de-DE" sz="2400" dirty="0"/>
              <a:t> in </a:t>
            </a:r>
            <a:r>
              <a:rPr lang="de-DE" sz="2400" dirty="0" err="1"/>
              <a:t>advance</a:t>
            </a:r>
            <a:r>
              <a:rPr lang="de-DE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contribution</a:t>
            </a:r>
            <a:r>
              <a:rPr lang="de-DE" sz="2400" dirty="0"/>
              <a:t> </a:t>
            </a:r>
            <a:r>
              <a:rPr lang="de-DE" sz="2400" dirty="0" err="1"/>
              <a:t>increases</a:t>
            </a:r>
            <a:r>
              <a:rPr lang="de-DE" sz="2400" dirty="0"/>
              <a:t> </a:t>
            </a: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reputation</a:t>
            </a:r>
            <a:r>
              <a:rPr lang="de-DE" sz="2400" dirty="0"/>
              <a:t> in </a:t>
            </a: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future</a:t>
            </a:r>
            <a:r>
              <a:rPr lang="de-DE" sz="2400" dirty="0"/>
              <a:t> </a:t>
            </a:r>
            <a:r>
              <a:rPr lang="de-DE" sz="2400" dirty="0" err="1"/>
              <a:t>career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we</a:t>
            </a:r>
            <a:r>
              <a:rPr lang="de-DE" sz="2400" dirty="0"/>
              <a:t> will not </a:t>
            </a:r>
            <a:r>
              <a:rPr lang="de-DE" sz="2400" dirty="0" err="1"/>
              <a:t>finalize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app</a:t>
            </a:r>
            <a:r>
              <a:rPr lang="de-DE" sz="2400" dirty="0"/>
              <a:t> </a:t>
            </a:r>
            <a:r>
              <a:rPr lang="de-DE" sz="2400" dirty="0" err="1"/>
              <a:t>during</a:t>
            </a:r>
            <a:r>
              <a:rPr lang="de-DE" sz="2400" dirty="0"/>
              <a:t> </a:t>
            </a:r>
            <a:r>
              <a:rPr lang="de-DE" sz="2400" dirty="0" err="1"/>
              <a:t>this</a:t>
            </a:r>
            <a:r>
              <a:rPr lang="de-DE" sz="2400" dirty="0"/>
              <a:t> </a:t>
            </a:r>
            <a:r>
              <a:rPr lang="de-DE" sz="2400" dirty="0" err="1"/>
              <a:t>semester</a:t>
            </a:r>
            <a:r>
              <a:rPr lang="de-DE" sz="2400" dirty="0"/>
              <a:t>, </a:t>
            </a:r>
            <a:r>
              <a:rPr lang="de-DE" sz="2400" dirty="0" err="1"/>
              <a:t>then</a:t>
            </a:r>
            <a:r>
              <a:rPr lang="de-DE" sz="2400" dirty="0"/>
              <a:t> </a:t>
            </a: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contribution</a:t>
            </a:r>
            <a:r>
              <a:rPr lang="de-DE" sz="2400" dirty="0"/>
              <a:t> </a:t>
            </a:r>
            <a:r>
              <a:rPr lang="de-DE" sz="2400" dirty="0" err="1"/>
              <a:t>within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issues</a:t>
            </a:r>
            <a:r>
              <a:rPr lang="de-DE" sz="2400" dirty="0"/>
              <a:t> will </a:t>
            </a:r>
            <a:r>
              <a:rPr lang="de-DE" sz="2400" dirty="0" err="1"/>
              <a:t>be</a:t>
            </a:r>
            <a:r>
              <a:rPr lang="de-DE" sz="2400" dirty="0"/>
              <a:t> visible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future</a:t>
            </a:r>
            <a:r>
              <a:rPr lang="de-DE" sz="2400" dirty="0"/>
              <a:t> </a:t>
            </a:r>
            <a:r>
              <a:rPr lang="de-DE" sz="2400" dirty="0" err="1"/>
              <a:t>students</a:t>
            </a:r>
            <a:r>
              <a:rPr lang="de-DE" sz="2400" dirty="0"/>
              <a:t> </a:t>
            </a:r>
            <a:r>
              <a:rPr lang="de-DE" sz="2400" dirty="0" err="1"/>
              <a:t>working</a:t>
            </a:r>
            <a:r>
              <a:rPr lang="de-DE" sz="2400" dirty="0"/>
              <a:t> on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app</a:t>
            </a:r>
            <a:r>
              <a:rPr lang="de-DE" sz="2400" dirty="0"/>
              <a:t>, </a:t>
            </a:r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agree</a:t>
            </a:r>
            <a:r>
              <a:rPr lang="de-DE" sz="2400" dirty="0"/>
              <a:t>. This </a:t>
            </a:r>
            <a:r>
              <a:rPr lang="de-DE" sz="2400" dirty="0" err="1"/>
              <a:t>would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great</a:t>
            </a:r>
            <a:r>
              <a:rPr lang="de-DE" sz="2400" dirty="0"/>
              <a:t> </a:t>
            </a:r>
            <a:r>
              <a:rPr lang="de-DE" sz="2400" dirty="0" err="1"/>
              <a:t>value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future</a:t>
            </a:r>
            <a:r>
              <a:rPr lang="de-DE" sz="2400" dirty="0"/>
              <a:t> </a:t>
            </a:r>
            <a:r>
              <a:rPr lang="de-DE" sz="2400" dirty="0" err="1"/>
              <a:t>students</a:t>
            </a:r>
            <a:r>
              <a:rPr lang="de-DE" sz="2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agree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terms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GitHub </a:t>
            </a:r>
          </a:p>
          <a:p>
            <a:r>
              <a:rPr lang="de-DE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771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336D5-A70F-BA46-F865-E15753F7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DF46EA-7BEF-5885-DBD5-EA173558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21D03C7-72F6-CF1E-1273-0EF3C568B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3" y="2077810"/>
            <a:ext cx="6381688" cy="347390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9C8081B-801C-84A8-6051-D00EA8220207}"/>
              </a:ext>
            </a:extLst>
          </p:cNvPr>
          <p:cNvSpPr txBox="1"/>
          <p:nvPr/>
        </p:nvSpPr>
        <p:spPr>
          <a:xfrm>
            <a:off x="9518072" y="5305492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175352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1AC52-614A-7BE7-E297-1DDF3C88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ECC3C-84EB-976F-5823-31791061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D81C31A-52DB-E113-9516-ABA6F377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313" y="2040657"/>
            <a:ext cx="5435374" cy="384865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15C6C6F-C8A1-92B3-8FA5-84D5A1CC0296}"/>
              </a:ext>
            </a:extLst>
          </p:cNvPr>
          <p:cNvSpPr txBox="1"/>
          <p:nvPr/>
        </p:nvSpPr>
        <p:spPr>
          <a:xfrm>
            <a:off x="8813687" y="5643086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413965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925AE-7463-091A-A61F-D93D14E7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627999-377A-739A-4346-0A7B6217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3896CB2-3D2B-B7D1-81BF-116FDEBEA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469" y="2151289"/>
            <a:ext cx="7227555" cy="345485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756CC39-DCD1-4F74-50E0-DD1DB65E37D1}"/>
              </a:ext>
            </a:extLst>
          </p:cNvPr>
          <p:cNvSpPr txBox="1"/>
          <p:nvPr/>
        </p:nvSpPr>
        <p:spPr>
          <a:xfrm>
            <a:off x="9518072" y="5305492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1637983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DDD14-CFE2-ABBC-C4C5-32412841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64F065-4210-57A6-9CC4-E760B3A1E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BB3AFEB-D7D7-9786-9AAF-559127D56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416" y="2205037"/>
            <a:ext cx="6579131" cy="327047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A823CD3-72B1-0599-31DF-E6BE1C50E05F}"/>
              </a:ext>
            </a:extLst>
          </p:cNvPr>
          <p:cNvSpPr/>
          <p:nvPr/>
        </p:nvSpPr>
        <p:spPr>
          <a:xfrm>
            <a:off x="2576945" y="2078182"/>
            <a:ext cx="6774873" cy="602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E1F75F9-215C-169F-E4CD-1152B196F7E4}"/>
              </a:ext>
            </a:extLst>
          </p:cNvPr>
          <p:cNvSpPr/>
          <p:nvPr/>
        </p:nvSpPr>
        <p:spPr>
          <a:xfrm>
            <a:off x="1818409" y="2506373"/>
            <a:ext cx="3758046" cy="602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2865B3D-FD02-7F0D-AAFB-59E14C5FE3D6}"/>
              </a:ext>
            </a:extLst>
          </p:cNvPr>
          <p:cNvSpPr txBox="1"/>
          <p:nvPr/>
        </p:nvSpPr>
        <p:spPr>
          <a:xfrm>
            <a:off x="9518072" y="5305492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310437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FF506-AA09-7757-BD19-80ADCCA9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208A15-7CF0-F60D-A748-4E7174B8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6D1ECD-F521-346B-A4F6-8A24D2BD3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790" y="1922319"/>
            <a:ext cx="4633233" cy="398141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8386F4-EC79-4E5D-3F68-FA5F2478E0E6}"/>
              </a:ext>
            </a:extLst>
          </p:cNvPr>
          <p:cNvSpPr txBox="1"/>
          <p:nvPr/>
        </p:nvSpPr>
        <p:spPr>
          <a:xfrm>
            <a:off x="8350023" y="5544483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2402186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457</Words>
  <Application>Microsoft Office PowerPoint</Application>
  <PresentationFormat>Breitbild</PresentationFormat>
  <Paragraphs>72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Bayes Application</vt:lpstr>
      <vt:lpstr>GitHub reyar/BayesTwoProp Repository</vt:lpstr>
      <vt:lpstr>Tools in Work &amp; Communication</vt:lpstr>
      <vt:lpstr>Open-Source Software with GitHub</vt:lpstr>
      <vt:lpstr>Bayes Theory Introduction</vt:lpstr>
      <vt:lpstr>Bayes Theory Introduction</vt:lpstr>
      <vt:lpstr>Bayes Theory Introduction</vt:lpstr>
      <vt:lpstr>Bayes Theory Introduction</vt:lpstr>
      <vt:lpstr>Bayes Theory Introduction</vt:lpstr>
      <vt:lpstr>Bayes Theory Introduction</vt:lpstr>
      <vt:lpstr>Datasets and Related Problems</vt:lpstr>
      <vt:lpstr>Datasets and Related Problems</vt:lpstr>
      <vt:lpstr>Datasets and Related Problems</vt:lpstr>
      <vt:lpstr>Bayes for One Binomial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Denise Welsch</dc:creator>
  <cp:lastModifiedBy>Denise Welsch</cp:lastModifiedBy>
  <cp:revision>43</cp:revision>
  <dcterms:created xsi:type="dcterms:W3CDTF">2024-08-21T06:26:23Z</dcterms:created>
  <dcterms:modified xsi:type="dcterms:W3CDTF">2024-09-05T15:47:02Z</dcterms:modified>
</cp:coreProperties>
</file>