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6682-1BEE-4346-9772-4D6BEB10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Röhrenverstärker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BCEB52-DBE8-48A5-B2B4-264F45508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Präsentation von Christian </a:t>
            </a:r>
            <a:r>
              <a:rPr lang="de-AT" dirty="0" err="1"/>
              <a:t>Schrefl</a:t>
            </a:r>
            <a:r>
              <a:rPr lang="de-AT" dirty="0"/>
              <a:t> und Patrik Staudenmayer</a:t>
            </a:r>
          </a:p>
        </p:txBody>
      </p:sp>
    </p:spTree>
    <p:extLst>
      <p:ext uri="{BB962C8B-B14F-4D97-AF65-F5344CB8AC3E}">
        <p14:creationId xmlns:p14="http://schemas.microsoft.com/office/powerpoint/2010/main" val="213114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88384-8032-4BF4-BDDF-430E2409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75BB-6321-4745-B6B4-714A6F4A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Projektbeschreibung</a:t>
            </a:r>
          </a:p>
          <a:p>
            <a:r>
              <a:rPr lang="de-AT" dirty="0"/>
              <a:t>Netzteil</a:t>
            </a:r>
          </a:p>
          <a:p>
            <a:pPr lvl="1"/>
            <a:r>
              <a:rPr lang="de-AT" dirty="0" err="1"/>
              <a:t>Blockscaltbild</a:t>
            </a:r>
            <a:endParaRPr lang="de-AT" dirty="0"/>
          </a:p>
          <a:p>
            <a:pPr lvl="1"/>
            <a:r>
              <a:rPr lang="de-AT" dirty="0"/>
              <a:t>Tiefpass</a:t>
            </a:r>
          </a:p>
          <a:p>
            <a:pPr lvl="1"/>
            <a:r>
              <a:rPr lang="de-AT" dirty="0"/>
              <a:t>Schaltplan des Netzteils</a:t>
            </a:r>
          </a:p>
        </p:txBody>
      </p:sp>
    </p:spTree>
    <p:extLst>
      <p:ext uri="{BB962C8B-B14F-4D97-AF65-F5344CB8AC3E}">
        <p14:creationId xmlns:p14="http://schemas.microsoft.com/office/powerpoint/2010/main" val="879516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Facette</vt:lpstr>
      <vt:lpstr>Röhrenverstärker</vt:lpstr>
      <vt:lpstr>Inhaltsverzeichnis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creator>Patrik Staudenmayer</dc:creator>
  <cp:lastModifiedBy>Patrik Staudenmayer</cp:lastModifiedBy>
  <cp:revision>2</cp:revision>
  <dcterms:created xsi:type="dcterms:W3CDTF">2019-01-06T12:47:24Z</dcterms:created>
  <dcterms:modified xsi:type="dcterms:W3CDTF">2019-01-06T12:55:13Z</dcterms:modified>
</cp:coreProperties>
</file>