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8232179528416"/>
          <c:y val="0.12043114149175828"/>
          <c:w val="0.7308477724374558"/>
          <c:h val="0.722767146575895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BAF8-5FE4-4E64-8992-DB975BC78031}" type="datetimeFigureOut">
              <a:rPr lang="de-AT" smtClean="0"/>
              <a:t>20.05.2019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7702-9C3C-4A75-8CBD-C300691DC5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10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593E-EDEF-46B8-8833-C0D52A73DD0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1DA8-F332-4722-9142-2BC01C20E9E8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4C0C-0476-4007-8AC7-30A365E2375C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681C-71B6-4BB0-B273-B404D38104F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43BC-B430-4139-94CD-7D9162D8D495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A6A8-979B-4673-BF11-E1740A4CF0B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66-3357-49BE-97ED-B7D827AABBAB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9AB2-DFCC-47E0-A781-D557CED58437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01D-A0F7-4274-8459-BA05621425F4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2BF8-B4F3-47E4-9420-B3CB11A05731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0EFA-E706-4799-8966-B7427A05D31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995B-F66C-40F1-8A9C-B5751E91C4F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2C3-807F-4686-A083-68ADD92A59DE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A3F6-58E9-42EF-BCE1-EAC5B2FB5A7E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9CCA-3CB2-4673-AC23-A6818D07AAE0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120-FCFA-4CBC-9D1B-38C298200EC7}" type="datetime1">
              <a:rPr lang="en-US" smtClean="0"/>
              <a:t>5/20/2019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6559-9DC5-4677-9809-946D4FEB7FA2}" type="datetime1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Christian Schrefl, Patrik Staudenmayer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18BD13-A172-46D0-A1EF-10298AE8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EF55FC-BDDC-4366-82A5-C0A00844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641623" cy="5646722"/>
          </a:xfrm>
        </p:spPr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6806"/>
              </p:ext>
            </p:extLst>
          </p:nvPr>
        </p:nvGraphicFramePr>
        <p:xfrm>
          <a:off x="3283261" y="501010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891"/>
              </p:ext>
            </p:extLst>
          </p:nvPr>
        </p:nvGraphicFramePr>
        <p:xfrm>
          <a:off x="3283260" y="3629171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0197C-AEFA-40BD-AA82-ECA01673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70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>
                          <a:latin typeface="Cambria Math" panose="02040503050406030204" pitchFamily="18" charset="0"/>
                        </a:rPr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 xmlns="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55CB57-9A8D-4B4E-8995-BF5B99A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89DA0-E1B1-400B-9546-27650E0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0359F3-EA57-4F43-BDE2-8AFB485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5" y="2300237"/>
            <a:ext cx="9573103" cy="25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6AC6-9EE0-48D6-A286-6DEA828D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 : Röhren kurz erklärt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1D3D-87FD-452E-9417-E5DDE5F0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AT" dirty="0"/>
              <a:t>Was sind Elektronenröhren: </a:t>
            </a:r>
          </a:p>
          <a:p>
            <a:endParaRPr lang="de-AT" dirty="0"/>
          </a:p>
        </p:txBody>
      </p:sp>
      <p:pic>
        <p:nvPicPr>
          <p:cNvPr id="1030" name="Picture 6" descr="https://upload.wikimedia.org/wikipedia/commons/thumb/f/f2/Triode.PNG/170px-Triode.PNG">
            <a:extLst>
              <a:ext uri="{FF2B5EF4-FFF2-40B4-BE49-F238E27FC236}">
                <a16:creationId xmlns:a16="http://schemas.microsoft.com/office/drawing/2014/main" id="{0B17803F-2FC3-47F0-AC3C-6E06A601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2" y="2818138"/>
            <a:ext cx="3101846" cy="31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b/ba/Triode-english-text.svg/220px-Triode-english-text.svg.png">
            <a:extLst>
              <a:ext uri="{FF2B5EF4-FFF2-40B4-BE49-F238E27FC236}">
                <a16:creationId xmlns:a16="http://schemas.microsoft.com/office/drawing/2014/main" id="{19E6873E-FB8F-457B-A165-9346AF04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1930400"/>
            <a:ext cx="3014058" cy="40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6F11B-4816-4E09-B099-D4F68EC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EB307-3D52-4FE2-8B5F-B2EEF011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20" y="2043484"/>
            <a:ext cx="5215680" cy="3881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311ED-04A0-48AE-814C-19F6DD95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Endstufe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05A-D1F0-4B8F-87E7-20142DEC504A}"/>
              </a:ext>
            </a:extLst>
          </p:cNvPr>
          <p:cNvSpPr txBox="1"/>
          <p:nvPr/>
        </p:nvSpPr>
        <p:spPr>
          <a:xfrm>
            <a:off x="3181666" y="473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9624-E678-417B-A2FB-A7CBE662331D}"/>
              </a:ext>
            </a:extLst>
          </p:cNvPr>
          <p:cNvSpPr txBox="1"/>
          <p:nvPr/>
        </p:nvSpPr>
        <p:spPr>
          <a:xfrm>
            <a:off x="3676261" y="2575249"/>
            <a:ext cx="181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8 Ohm Ausgang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CF140-89CE-4ECD-80BC-5FFDBBE4D4D8}"/>
              </a:ext>
            </a:extLst>
          </p:cNvPr>
          <p:cNvSpPr txBox="1"/>
          <p:nvPr/>
        </p:nvSpPr>
        <p:spPr>
          <a:xfrm>
            <a:off x="1790305" y="257524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5,2k Ohm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08F15-7209-401F-8E5D-B71AE8AD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34" y="3878953"/>
            <a:ext cx="4513104" cy="242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3CFEA-634C-4D2F-BE81-73BD01A6362D}"/>
              </a:ext>
            </a:extLst>
          </p:cNvPr>
          <p:cNvSpPr txBox="1"/>
          <p:nvPr/>
        </p:nvSpPr>
        <p:spPr>
          <a:xfrm>
            <a:off x="6096000" y="3429000"/>
            <a:ext cx="16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EL 84 Pin-out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F6A982-8004-484F-8AEE-219B1EE5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D6F-7006-40B7-B469-80CF1821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Gesamtschaltung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2837-CBF5-4F0D-A454-22E8D7C3F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531E-3DF9-4041-993C-760DE579E7FE}"/>
              </a:ext>
            </a:extLst>
          </p:cNvPr>
          <p:cNvSpPr txBox="1"/>
          <p:nvPr/>
        </p:nvSpPr>
        <p:spPr>
          <a:xfrm>
            <a:off x="3579223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FD05A-04F2-45AB-8A44-560D165FC220}"/>
              </a:ext>
            </a:extLst>
          </p:cNvPr>
          <p:cNvSpPr txBox="1"/>
          <p:nvPr/>
        </p:nvSpPr>
        <p:spPr>
          <a:xfrm>
            <a:off x="6021977" y="479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75A6B-15A1-4F1F-A822-65B754C14EE4}"/>
              </a:ext>
            </a:extLst>
          </p:cNvPr>
          <p:cNvSpPr txBox="1"/>
          <p:nvPr/>
        </p:nvSpPr>
        <p:spPr>
          <a:xfrm>
            <a:off x="1306286" y="271707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280V DC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E557-C4A0-4B33-8093-D17F319AE590}"/>
              </a:ext>
            </a:extLst>
          </p:cNvPr>
          <p:cNvSpPr txBox="1"/>
          <p:nvPr/>
        </p:nvSpPr>
        <p:spPr>
          <a:xfrm>
            <a:off x="7053943" y="271707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77D-8A59-40A0-82A8-7661CEF86303}"/>
              </a:ext>
            </a:extLst>
          </p:cNvPr>
          <p:cNvSpPr txBox="1"/>
          <p:nvPr/>
        </p:nvSpPr>
        <p:spPr>
          <a:xfrm>
            <a:off x="900565" y="377159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Signal 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B308-79CA-45B8-B432-1C7251F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336-61E2-4F6E-B95A-182976A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Verstärker: Testaufbau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B7FAC-0DEB-46A8-A3BC-8FCE6A429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9" t="6709" r="5811" b="19487"/>
          <a:stretch/>
        </p:blipFill>
        <p:spPr>
          <a:xfrm>
            <a:off x="4757954" y="2139028"/>
            <a:ext cx="5735226" cy="36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FA1E4-4A81-42EC-874F-80E6DAAB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81" t="17015" r="8571" b="4381"/>
          <a:stretch/>
        </p:blipFill>
        <p:spPr>
          <a:xfrm>
            <a:off x="307045" y="2139028"/>
            <a:ext cx="4241075" cy="362100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9A766A-71DF-4B36-8866-29FF645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  <a:p>
            <a:r>
              <a:rPr lang="de-AT" dirty="0"/>
              <a:t>Verstärker</a:t>
            </a:r>
          </a:p>
          <a:p>
            <a:pPr lvl="1"/>
            <a:r>
              <a:rPr lang="de-AT" dirty="0"/>
              <a:t>Röhren kurz erklärt</a:t>
            </a:r>
          </a:p>
          <a:p>
            <a:pPr lvl="1"/>
            <a:r>
              <a:rPr lang="de-AT" dirty="0"/>
              <a:t>Endstufe</a:t>
            </a:r>
          </a:p>
          <a:p>
            <a:pPr lvl="1"/>
            <a:r>
              <a:rPr lang="de-AT" dirty="0"/>
              <a:t>Gesamtschaltung</a:t>
            </a:r>
          </a:p>
          <a:p>
            <a:pPr lvl="1"/>
            <a:r>
              <a:rPr lang="de-AT" dirty="0"/>
              <a:t>Testaufbau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DCB19-09FF-457E-9172-6C36053E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7FF41C-797D-4DC1-A5BE-92BD90A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7B6145-5289-42C8-8C43-2DDEFCD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53DA5-F0C8-4567-BC86-FD263373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61B2F1A-B5A0-421C-831C-325570AE3A01}"/>
              </a:ext>
            </a:extLst>
          </p:cNvPr>
          <p:cNvSpPr txBox="1"/>
          <p:nvPr/>
        </p:nvSpPr>
        <p:spPr>
          <a:xfrm>
            <a:off x="5939405" y="185241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A69236-348F-45C7-8B7C-5395A4B44B23}"/>
              </a:ext>
            </a:extLst>
          </p:cNvPr>
          <p:cNvSpPr txBox="1"/>
          <p:nvPr/>
        </p:nvSpPr>
        <p:spPr>
          <a:xfrm>
            <a:off x="8317657" y="1854746"/>
            <a:ext cx="9563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280V DC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0EC0CC-0C19-4E35-A2A8-0CF0CF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  <a:latin typeface="Cambria Math" panose="02040503050406030204" pitchFamily="18" charset="0"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  <a:latin typeface="Cambria Math" panose="02040503050406030204" pitchFamily="18" charset="0"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A866A-0978-4D69-87A9-4EF9DB6E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09F076-CB89-42E6-B8B0-C17A8B8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BCE20D-37D0-46D5-B3A8-C9982DAE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Schrefl, Patrik Staudenmayer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115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  <vt:lpstr>Verstärker : Röhren kurz erklärt</vt:lpstr>
      <vt:lpstr>Verstärker: Endstufe</vt:lpstr>
      <vt:lpstr>Verstärker: Gesamtschaltung</vt:lpstr>
      <vt:lpstr>Verstärker: Testaufbau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19</cp:revision>
  <dcterms:created xsi:type="dcterms:W3CDTF">2019-01-06T14:20:26Z</dcterms:created>
  <dcterms:modified xsi:type="dcterms:W3CDTF">2019-05-20T06:01:33Z</dcterms:modified>
</cp:coreProperties>
</file>